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E12-3184-496C-8FBC-5400B46DD30F}" type="datetimeFigureOut">
              <a:rPr lang="sk-SK" smtClean="0"/>
              <a:pPr/>
              <a:t>15. 12. 2021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46C3-E88F-4020-8DAC-3480B99A45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815290" cy="181452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Буквы Б</a:t>
            </a:r>
            <a:r>
              <a:rPr lang="sk-SK" sz="4900" dirty="0" smtClean="0"/>
              <a:t>,</a:t>
            </a:r>
            <a:r>
              <a:rPr lang="ru-RU" sz="4900" dirty="0" smtClean="0"/>
              <a:t>З</a:t>
            </a:r>
            <a:r>
              <a:rPr lang="sk-SK" sz="4900" dirty="0" smtClean="0"/>
              <a:t>,</a:t>
            </a:r>
            <a:br>
              <a:rPr lang="sk-SK" sz="4900" dirty="0" smtClean="0"/>
            </a:br>
            <a:r>
              <a:rPr lang="sk-SK" sz="4900" dirty="0" smtClean="0"/>
              <a:t>Písmená B,Z</a:t>
            </a:r>
            <a:r>
              <a:rPr lang="ru-RU" dirty="0" smtClean="0"/>
              <a:t/>
            </a:r>
            <a:br>
              <a:rPr lang="ru-RU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4500570"/>
            <a:ext cx="6429420" cy="113823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Ruský jazyk pre 7.ročník</a:t>
            </a:r>
          </a:p>
          <a:p>
            <a:r>
              <a:rPr lang="sk-SK" b="1" dirty="0" err="1" smtClean="0"/>
              <a:t>PaedDr.S.Štefanská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222382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AdmNB\Desktop\Nový priečinok\stiahnuť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500174"/>
            <a:ext cx="2338390" cy="2314575"/>
          </a:xfrm>
          <a:prstGeom prst="rect">
            <a:avLst/>
          </a:prstGeom>
          <a:noFill/>
        </p:spPr>
      </p:pic>
      <p:pic>
        <p:nvPicPr>
          <p:cNvPr id="5" name="Picture 2" descr="C:\Users\AdmNB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2280348" cy="22215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 descr="C:\Users\AdmNB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072074"/>
            <a:ext cx="1857373" cy="15001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Precvič si písanie písmen</a:t>
            </a:r>
            <a:r>
              <a:rPr lang="ru-RU" dirty="0" smtClean="0"/>
              <a:t> Б,б,З,з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б,______________________________________</a:t>
            </a:r>
          </a:p>
          <a:p>
            <a:pPr>
              <a:buNone/>
            </a:pPr>
            <a:r>
              <a:rPr lang="ru-RU" u="sng" dirty="0" smtClean="0"/>
              <a:t>ба,об,бу,________________________________</a:t>
            </a:r>
          </a:p>
          <a:p>
            <a:pPr>
              <a:buNone/>
            </a:pPr>
            <a:r>
              <a:rPr lang="ru-RU" u="sng" dirty="0" smtClean="0"/>
              <a:t>бл,бм,бя________________________________</a:t>
            </a:r>
          </a:p>
          <a:p>
            <a:pPr>
              <a:buNone/>
            </a:pPr>
            <a:r>
              <a:rPr lang="ru-RU" u="sng" dirty="0" smtClean="0"/>
              <a:t>Б,______________________________________</a:t>
            </a:r>
          </a:p>
          <a:p>
            <a:pPr>
              <a:buNone/>
            </a:pPr>
            <a:r>
              <a:rPr lang="ru-RU" u="sng" dirty="0" smtClean="0"/>
              <a:t>з,______________________________________</a:t>
            </a:r>
          </a:p>
          <a:p>
            <a:pPr>
              <a:buNone/>
            </a:pPr>
            <a:r>
              <a:rPr lang="ru-RU" u="sng" dirty="0" smtClean="0"/>
              <a:t>аз,зм,зк________________________________</a:t>
            </a:r>
          </a:p>
          <a:p>
            <a:pPr>
              <a:buNone/>
            </a:pPr>
            <a:r>
              <a:rPr lang="ru-RU" u="sng" dirty="0" smtClean="0"/>
              <a:t>З______________________________________</a:t>
            </a:r>
            <a:endParaRPr lang="sk-SK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Б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Б-вторая буква русского алфавита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обозначает согласный звонкий звук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твёр-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дый (Б) и мягкий (Б’)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2051" name="Picture 3" descr="C:\Users\AdmNB\Desktop\Nový priečinok\stiahnuť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256"/>
            <a:ext cx="1714512" cy="1403411"/>
          </a:xfrm>
          <a:prstGeom prst="rect">
            <a:avLst/>
          </a:prstGeom>
          <a:noFill/>
        </p:spPr>
      </p:pic>
      <p:pic>
        <p:nvPicPr>
          <p:cNvPr id="2052" name="Picture 4" descr="C:\Users\AdmNB\Desktop\Nový priečinok\stiahnuť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5" y="3786191"/>
            <a:ext cx="1285884" cy="1285884"/>
          </a:xfrm>
          <a:prstGeom prst="rect">
            <a:avLst/>
          </a:prstGeom>
          <a:noFill/>
        </p:spPr>
      </p:pic>
      <p:pic>
        <p:nvPicPr>
          <p:cNvPr id="2053" name="Picture 5" descr="C:\Users\AdmNB\Desktop\Nový priečinok\stiahnuť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143248"/>
            <a:ext cx="1530368" cy="1275307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928662" y="57150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арабан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643174" y="50720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инокль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 rot="10800000" flipV="1">
            <a:off x="5643570" y="4435203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очка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NB\Desktop\Nový priečinok\stiahnuť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5143512"/>
            <a:ext cx="1376462" cy="915973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4429124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ерёза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AdmNB\Desktop\Nový priečinok\stiahnuť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3929066"/>
            <a:ext cx="1082599" cy="1496367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7500958" y="557214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елочка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пишется буква Б,б,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NB\Desktop\Nový priečinok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2786082" cy="23104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 descr="C:\Users\AdmNB\Desktop\Nový priečinok\slide-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428736"/>
            <a:ext cx="2839084" cy="23574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7" name="Picture 5" descr="C:\Users\AdmNB\Desktop\Nový priečinok\stiahnuť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143380"/>
            <a:ext cx="2786082" cy="23574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9" name="Picture 7" descr="C:\Users\AdmNB\Desktop\Nový priečinok\1513016787_kartochka29.jpg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4857752" y="4071942"/>
            <a:ext cx="2928958" cy="23574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0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буква потерялась?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Aké písmeno sa stratilo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  <a:p>
            <a:endParaRPr lang="sk-SK" dirty="0" smtClean="0">
              <a:hlinkClick r:id="" action="ppaction://noaction"/>
            </a:endParaRPr>
          </a:p>
        </p:txBody>
      </p:sp>
      <p:pic>
        <p:nvPicPr>
          <p:cNvPr id="4098" name="Picture 2" descr="C:\Users\AdmNB\Desktop\Nový priečinok\stiahnuť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1860301" cy="1130391"/>
          </a:xfrm>
          <a:prstGeom prst="rect">
            <a:avLst/>
          </a:prstGeom>
          <a:noFill/>
        </p:spPr>
      </p:pic>
      <p:pic>
        <p:nvPicPr>
          <p:cNvPr id="4099" name="Picture 3" descr="C:\Users\AdmNB\Desktop\Nový priečinok\stiahnuť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3116"/>
            <a:ext cx="1571621" cy="157162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500166" y="150017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усы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00562" y="157161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ар-уз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AdmNB\Desktop\Nový priečinok\stiahnuť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428868"/>
            <a:ext cx="1188083" cy="1464518"/>
          </a:xfrm>
          <a:prstGeom prst="rect">
            <a:avLst/>
          </a:prstGeom>
          <a:noFill/>
        </p:spPr>
      </p:pic>
      <p:pic>
        <p:nvPicPr>
          <p:cNvPr id="4101" name="Picture 5" descr="C:\Users\AdmNB\Desktop\Nový priečinok\stiahnuť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2285996" cy="1280158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1071538" y="5429265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со-ака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786578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6786578" y="19288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вер-люд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C:\Users\AdmNB\Desktop\Nový priečinok\stiahnuť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429132"/>
            <a:ext cx="1469508" cy="1516054"/>
          </a:xfrm>
          <a:prstGeom prst="rect">
            <a:avLst/>
          </a:prstGeom>
          <a:noFill/>
        </p:spPr>
      </p:pic>
      <p:pic>
        <p:nvPicPr>
          <p:cNvPr id="4103" name="Picture 7" descr="C:\Users\AdmNB\Desktop\Nový priečinok\stiahnuť (9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5000636"/>
            <a:ext cx="2605086" cy="1496164"/>
          </a:xfrm>
          <a:prstGeom prst="rect">
            <a:avLst/>
          </a:prstGeom>
          <a:noFill/>
        </p:spPr>
      </p:pic>
      <p:sp>
        <p:nvSpPr>
          <p:cNvPr id="16" name="BlokTextu 15"/>
          <p:cNvSpPr txBox="1"/>
          <p:nvPr/>
        </p:nvSpPr>
        <p:spPr>
          <a:xfrm>
            <a:off x="6786578" y="585789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я-локо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3714744" y="450057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зе-ра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143932" cy="1082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слова на букву Б!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Nájdi slová na písmeno B!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NB\Desktop\Nový priečinok\stiahnuť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1500198" cy="15001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123" name="Picture 3" descr="C:\Users\AdmNB\Desktop\Nový priečinok\stiahnuť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572008"/>
            <a:ext cx="1928826" cy="1413491"/>
          </a:xfrm>
          <a:prstGeom prst="rect">
            <a:avLst/>
          </a:prstGeom>
          <a:noFill/>
        </p:spPr>
      </p:pic>
      <p:pic>
        <p:nvPicPr>
          <p:cNvPr id="5124" name="Picture 4" descr="C:\Users\AdmNB\Desktop\Nový priečinok\stiahnuť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214554"/>
            <a:ext cx="2533650" cy="18002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125" name="Picture 5" descr="C:\Users\AdmNB\Desktop\Nový priečinok\stiahnuť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929066"/>
            <a:ext cx="2179631" cy="1450445"/>
          </a:xfrm>
          <a:prstGeom prst="rect">
            <a:avLst/>
          </a:prstGeom>
          <a:noFill/>
        </p:spPr>
      </p:pic>
      <p:pic>
        <p:nvPicPr>
          <p:cNvPr id="5126" name="Picture 6" descr="C:\Users\AdmNB\Desktop\Nový priečinok\stiahnuť (1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1500174"/>
            <a:ext cx="2143125" cy="21431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127" name="Picture 7" descr="C:\Users\AdmNB\Desktop\Nový priečinok\stiahnuť (1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5429264"/>
            <a:ext cx="2000264" cy="10127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З,з,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Буква З девятая буква русского алфавита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Он обозначает согласный звонкий звук,</a:t>
            </a:r>
          </a:p>
          <a:p>
            <a:pPr>
              <a:buNone/>
            </a:pPr>
            <a:r>
              <a:rPr lang="ru-RU" dirty="0" smtClean="0"/>
              <a:t>    твёрдый (З) и мягкий (З’)</a:t>
            </a:r>
            <a:endParaRPr lang="sk-SK" dirty="0"/>
          </a:p>
        </p:txBody>
      </p:sp>
      <p:pic>
        <p:nvPicPr>
          <p:cNvPr id="4" name="Picture 3" descr="C:\Users\admin\Desktop\Nový priečinok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1714512" cy="1455219"/>
          </a:xfrm>
          <a:prstGeom prst="rect">
            <a:avLst/>
          </a:prstGeom>
          <a:noFill/>
        </p:spPr>
      </p:pic>
      <p:pic>
        <p:nvPicPr>
          <p:cNvPr id="4098" name="Picture 2" descr="C:\Users\AdmNB\Desktop\Nový priečinok\stiahnuť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143380"/>
            <a:ext cx="1857373" cy="18573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4099" name="Picture 3" descr="C:\Users\AdmNB\Desktop\Nový priečinok\stiahnuť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643314"/>
            <a:ext cx="2990850" cy="1533525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 rot="10800000" flipV="1">
            <a:off x="642910" y="623329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з</a:t>
            </a:r>
            <a:r>
              <a:rPr lang="ru-RU" b="1" dirty="0" smtClean="0"/>
              <a:t>емляника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857620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мея</a:t>
            </a:r>
            <a:endParaRPr lang="sk-SK" b="1" dirty="0"/>
          </a:p>
        </p:txBody>
      </p:sp>
      <p:pic>
        <p:nvPicPr>
          <p:cNvPr id="4100" name="Picture 4" descr="C:\Users\AdmNB\Desktop\Nový priečinok\stiahnuť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5000636"/>
            <a:ext cx="1714497" cy="17144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0" name="BlokTextu 9"/>
          <p:cNvSpPr txBox="1"/>
          <p:nvPr/>
        </p:nvSpPr>
        <p:spPr>
          <a:xfrm>
            <a:off x="5500694" y="555865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з</a:t>
            </a:r>
            <a:r>
              <a:rPr lang="ru-RU" b="1" dirty="0" smtClean="0"/>
              <a:t>вё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да</a:t>
            </a:r>
            <a:endParaRPr lang="sk-SK" b="1" dirty="0"/>
          </a:p>
        </p:txBody>
      </p:sp>
      <p:pic>
        <p:nvPicPr>
          <p:cNvPr id="4101" name="Picture 5" descr="C:\Users\AdmNB\Desktop\Nový priečinok\stiahnuť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857496"/>
            <a:ext cx="1500198" cy="14874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2" name="BlokTextu 11"/>
          <p:cNvSpPr txBox="1"/>
          <p:nvPr/>
        </p:nvSpPr>
        <p:spPr>
          <a:xfrm>
            <a:off x="7143768" y="450057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ва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а</a:t>
            </a:r>
            <a:endParaRPr lang="sk-SK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пишется буква З,з,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stiahnuť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214710" cy="3357586"/>
          </a:xfrm>
          <a:prstGeom prst="rect">
            <a:avLst/>
          </a:prstGeom>
          <a:noFill/>
        </p:spPr>
      </p:pic>
      <p:pic>
        <p:nvPicPr>
          <p:cNvPr id="2051" name="Picture 3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8802"/>
            <a:ext cx="2643206" cy="2214578"/>
          </a:xfrm>
          <a:prstGeom prst="rect">
            <a:avLst/>
          </a:prstGeom>
          <a:noFill/>
        </p:spPr>
      </p:pic>
      <p:pic>
        <p:nvPicPr>
          <p:cNvPr id="3" name="Picture 2" descr="C:\Users\AdmNB\Desktop\Nový priečinok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429132"/>
            <a:ext cx="4000528" cy="22860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Písmená B,Z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Písmeno B je druhé písmeno ruskej abecedy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Písmeno Z je deviate písmeno ruskej abecedy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Písmená B,Z : znelé, tvrdé a mäkké  spolu-</a:t>
            </a:r>
          </a:p>
          <a:p>
            <a:pPr>
              <a:buNone/>
            </a:pPr>
            <a:r>
              <a:rPr lang="sk-SK" dirty="0" smtClean="0"/>
              <a:t>    hlásky</a:t>
            </a:r>
            <a:endParaRPr lang="sk-SK" dirty="0"/>
          </a:p>
        </p:txBody>
      </p:sp>
      <p:pic>
        <p:nvPicPr>
          <p:cNvPr id="5122" name="Picture 2" descr="C:\Users\AdmNB\Desktop\Nový priečinok\stiahnuť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00438"/>
            <a:ext cx="1643074" cy="16357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123" name="Picture 3" descr="C:\Users\AdmNB\Desktop\Nový priečinok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072074"/>
            <a:ext cx="1785950" cy="1571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124" name="Picture 4" descr="C:\Users\AdmNB\Desktop\Nový priečinok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71942"/>
            <a:ext cx="2571768" cy="2000249"/>
          </a:xfrm>
          <a:prstGeom prst="rect">
            <a:avLst/>
          </a:prstGeom>
          <a:noFill/>
        </p:spPr>
      </p:pic>
      <p:pic>
        <p:nvPicPr>
          <p:cNvPr id="5125" name="Picture 5" descr="C:\Users\AdmNB\Desktop\Nový priečinok\images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429000"/>
            <a:ext cx="1785935" cy="19288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буква потерялась?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NB\Desktop\Nový priečinok\stiahnuť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1930425" cy="1930425"/>
          </a:xfrm>
          <a:prstGeom prst="rect">
            <a:avLst/>
          </a:prstGeom>
          <a:noFill/>
        </p:spPr>
      </p:pic>
      <p:pic>
        <p:nvPicPr>
          <p:cNvPr id="3075" name="Picture 3" descr="C:\Users\AdmNB\Desktop\Nový priečinok\stiahnuť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357694"/>
            <a:ext cx="1714497" cy="1714497"/>
          </a:xfrm>
          <a:prstGeom prst="rect">
            <a:avLst/>
          </a:prstGeom>
          <a:noFill/>
        </p:spPr>
      </p:pic>
      <p:pic>
        <p:nvPicPr>
          <p:cNvPr id="3076" name="Picture 4" descr="C:\Users\AdmNB\Desktop\Nový priečinok\stiahnuť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1428736"/>
            <a:ext cx="3357586" cy="2000264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000100" y="157161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b="1" dirty="0" smtClean="0"/>
              <a:t>ро-а</a:t>
            </a:r>
            <a:endParaRPr lang="sk-SK" sz="2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286644" y="235743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има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000232" y="628652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-аяц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Users\AdmNB\Desktop\Nový priečinok\stiahnuť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786190"/>
            <a:ext cx="1906585" cy="1906585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4643438" y="578645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ко-зёл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C:\Users\AdmNB\Desktop\Nový priečinok\stiahnuť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429132"/>
            <a:ext cx="2009775" cy="22764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3" name="BlokTextu 12"/>
          <p:cNvSpPr txBox="1"/>
          <p:nvPr/>
        </p:nvSpPr>
        <p:spPr>
          <a:xfrm>
            <a:off x="6786578" y="400050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кор-ина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164</Words>
  <Application>Microsoft Office PowerPoint</Application>
  <PresentationFormat>Prezentácia na obrazovke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Буквы Б,З, Písmená B,Z </vt:lpstr>
      <vt:lpstr>Буква Б,б,</vt:lpstr>
      <vt:lpstr>Как пишется буква Б,б,</vt:lpstr>
      <vt:lpstr>Какая буква потерялась? Aké písmeno sa stratilo</vt:lpstr>
      <vt:lpstr>Найди слова на букву Б! Nájdi slová na písmeno B!</vt:lpstr>
      <vt:lpstr>Буква З,з,</vt:lpstr>
      <vt:lpstr>Как пишется буква З,з,</vt:lpstr>
      <vt:lpstr>Písmená B,Z</vt:lpstr>
      <vt:lpstr>Какая буква потерялась?</vt:lpstr>
      <vt:lpstr>Precvič si písanie písmen Б,б,З,з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Б,З, Písmená B,Z</dc:title>
  <dc:creator>AdmNB</dc:creator>
  <cp:lastModifiedBy>AdmNB</cp:lastModifiedBy>
  <cp:revision>54</cp:revision>
  <dcterms:created xsi:type="dcterms:W3CDTF">2021-12-13T16:24:41Z</dcterms:created>
  <dcterms:modified xsi:type="dcterms:W3CDTF">2021-12-15T18:10:40Z</dcterms:modified>
</cp:coreProperties>
</file>