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56" y="-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5E415A-7466-421E-A38A-F58BC9569D79}" type="datetimeFigureOut">
              <a:rPr lang="sk-SK" smtClean="0"/>
              <a:t>24. 1. 2021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863CCE-52FE-43E6-A44F-E8E59E9101F3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Jozef </a:t>
            </a:r>
            <a:r>
              <a:rPr lang="sk-SK" dirty="0" err="1"/>
              <a:t>Cíger</a:t>
            </a:r>
            <a:r>
              <a:rPr lang="sk-SK" dirty="0"/>
              <a:t> Hronský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2448272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4392488" cy="2468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97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sz="4400" dirty="0" smtClean="0"/>
          </a:p>
          <a:p>
            <a:pPr marL="0" indent="0" algn="ctr">
              <a:buNone/>
            </a:pPr>
            <a:r>
              <a:rPr lang="sk-SK" sz="4400" b="1" dirty="0" smtClean="0"/>
              <a:t>Zo </a:t>
            </a:r>
            <a:r>
              <a:rPr lang="sk-SK" sz="4400" b="1" dirty="0"/>
              <a:t>života </a:t>
            </a:r>
            <a:r>
              <a:rPr lang="sk-SK" sz="4400" b="1" dirty="0" smtClean="0"/>
              <a:t>autora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narodil sa vo Zvolene 1896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navštevoval učiteľský ústav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vystriedal viacero učiteľských miest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bol tajomníkom a správcom Matice </a:t>
            </a:r>
            <a:r>
              <a:rPr lang="sk-SK" sz="2000" dirty="0" smtClean="0"/>
              <a:t>slovenskej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sk-SK" sz="2000" dirty="0"/>
              <a:t>16 rokov viedol časopis Slniečko</a:t>
            </a:r>
          </a:p>
          <a:p>
            <a:pPr marL="0" indent="0">
              <a:buNone/>
            </a:pPr>
            <a:endParaRPr lang="sk-SK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77072"/>
            <a:ext cx="2592288" cy="250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86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063952"/>
          </a:xfrm>
        </p:spPr>
        <p:txBody>
          <a:bodyPr/>
          <a:lstStyle/>
          <a:p>
            <a:pPr marL="0" indent="0">
              <a:buNone/>
            </a:pPr>
            <a:r>
              <a:rPr lang="sk-SK" sz="3600" b="1" dirty="0" smtClean="0"/>
              <a:t>                               Diela</a:t>
            </a:r>
            <a:endParaRPr lang="sk-SK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/>
              <a:t>     </a:t>
            </a:r>
            <a:r>
              <a:rPr lang="sk-SK" sz="2000" dirty="0" err="1" smtClean="0"/>
              <a:t>Budkáči</a:t>
            </a:r>
            <a:r>
              <a:rPr lang="sk-SK" sz="2000" dirty="0" smtClean="0"/>
              <a:t> </a:t>
            </a:r>
            <a:r>
              <a:rPr lang="sk-SK" sz="2000" dirty="0"/>
              <a:t>a </a:t>
            </a:r>
            <a:r>
              <a:rPr lang="sk-SK" sz="2000" dirty="0" err="1"/>
              <a:t>Dubkáčik</a:t>
            </a:r>
            <a:endParaRPr lang="sk-SK" sz="2000" dirty="0"/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/>
              <a:t>      Smelý Zajko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/>
              <a:t>      Smelý </a:t>
            </a:r>
            <a:r>
              <a:rPr lang="sk-SK" sz="2000" dirty="0"/>
              <a:t>zajko v </a:t>
            </a:r>
            <a:r>
              <a:rPr lang="sk-SK" sz="2000" dirty="0" smtClean="0"/>
              <a:t>Afrike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/>
              <a:t>       Sokoliar </a:t>
            </a:r>
            <a:r>
              <a:rPr lang="sk-SK" sz="2000" dirty="0"/>
              <a:t>Tomáš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/>
              <a:t>       Zakopaný </a:t>
            </a:r>
            <a:r>
              <a:rPr lang="sk-SK" sz="2000" dirty="0"/>
              <a:t>meč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079" y="119675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4674"/>
            <a:ext cx="19145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505" y="3832299"/>
            <a:ext cx="19431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73016"/>
            <a:ext cx="1832422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00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3200" b="1" smtClean="0"/>
              <a:t>                             Do </a:t>
            </a:r>
            <a:r>
              <a:rPr lang="sk-SK" sz="3200" b="1" dirty="0" smtClean="0"/>
              <a:t>školy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 smtClean="0"/>
              <a:t>Literárny druh: </a:t>
            </a:r>
            <a:r>
              <a:rPr lang="sk-SK" sz="2000" dirty="0" smtClean="0"/>
              <a:t>epika</a:t>
            </a:r>
            <a:endParaRPr lang="sk-SK" sz="2000" dirty="0"/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/>
              <a:t>Literárny žáner: </a:t>
            </a:r>
            <a:r>
              <a:rPr lang="sk-SK" sz="2000" dirty="0" smtClean="0"/>
              <a:t>poviedka</a:t>
            </a:r>
            <a:endParaRPr lang="sk-SK" sz="2000" dirty="0"/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/>
              <a:t>Literárna forma: </a:t>
            </a:r>
            <a:r>
              <a:rPr lang="sk-SK" sz="2000" dirty="0" smtClean="0"/>
              <a:t>próza</a:t>
            </a:r>
            <a:endParaRPr lang="sk-SK" sz="2000" dirty="0"/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/>
              <a:t>Téma: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príbeh dvoch chlapcov, bratov, o prvých školských skúsenostiach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/>
              <a:t>Idea: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autor prostredníctvom myslenia a konania postáv odhaľuje vzťahy medzi rodičmi a deťmi v minulosti, žiakmi a učiteľmi a </a:t>
            </a:r>
            <a:r>
              <a:rPr lang="sk-SK" sz="2000" dirty="0" smtClean="0"/>
              <a:t>spolužiakmi</a:t>
            </a:r>
            <a:endParaRPr lang="sk-SK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92696"/>
            <a:ext cx="2203698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52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548680"/>
            <a:ext cx="8640960" cy="5775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b="1" dirty="0"/>
              <a:t>Hlavné </a:t>
            </a:r>
            <a:r>
              <a:rPr lang="sk-SK" sz="3200" b="1" dirty="0" smtClean="0"/>
              <a:t>znaky </a:t>
            </a:r>
            <a:r>
              <a:rPr lang="sk-SK" sz="3200" b="1" dirty="0"/>
              <a:t>prozaického  </a:t>
            </a:r>
            <a:r>
              <a:rPr lang="sk-SK" sz="3200" b="1" dirty="0" smtClean="0"/>
              <a:t>diela</a:t>
            </a:r>
            <a:endParaRPr lang="sk-SK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68627"/>
            <a:ext cx="27432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5"/>
            <a:ext cx="27432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ĺžnik 6"/>
          <p:cNvSpPr/>
          <p:nvPr/>
        </p:nvSpPr>
        <p:spPr>
          <a:xfrm>
            <a:off x="395536" y="2431373"/>
            <a:ext cx="24482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000" dirty="0" smtClean="0"/>
              <a:t>udalosti, ktoré autor opisuje, o ktorých rozpráva</a:t>
            </a:r>
          </a:p>
          <a:p>
            <a:pPr>
              <a:lnSpc>
                <a:spcPct val="150000"/>
              </a:lnSpc>
            </a:pPr>
            <a:r>
              <a:rPr lang="sk-SK" sz="2000" dirty="0" smtClean="0"/>
              <a:t>je hlavným znakom prozaického diela</a:t>
            </a:r>
            <a:endParaRPr lang="sk-SK" sz="2000" dirty="0"/>
          </a:p>
        </p:txBody>
      </p:sp>
      <p:sp>
        <p:nvSpPr>
          <p:cNvPr id="8" name="Obdĺžnik 7"/>
          <p:cNvSpPr/>
          <p:nvPr/>
        </p:nvSpPr>
        <p:spPr>
          <a:xfrm>
            <a:off x="3275856" y="2431573"/>
            <a:ext cx="23762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000" b="1" dirty="0"/>
              <a:t>h</a:t>
            </a:r>
            <a:r>
              <a:rPr lang="sk-SK" sz="2000" b="1" dirty="0" smtClean="0"/>
              <a:t>lavné:</a:t>
            </a:r>
          </a:p>
          <a:p>
            <a:pPr>
              <a:lnSpc>
                <a:spcPct val="150000"/>
              </a:lnSpc>
            </a:pPr>
            <a:r>
              <a:rPr lang="sk-SK" sz="2000" dirty="0" smtClean="0"/>
              <a:t>okolo ktorých sa točí dej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v</a:t>
            </a:r>
            <a:r>
              <a:rPr lang="sk-SK" sz="2000" b="1" dirty="0" smtClean="0"/>
              <a:t>edľajšie:</a:t>
            </a:r>
          </a:p>
          <a:p>
            <a:pPr>
              <a:lnSpc>
                <a:spcPct val="150000"/>
              </a:lnSpc>
            </a:pPr>
            <a:r>
              <a:rPr lang="sk-SK" sz="2000" dirty="0"/>
              <a:t>k</a:t>
            </a:r>
            <a:r>
              <a:rPr lang="sk-SK" sz="2000" dirty="0" smtClean="0"/>
              <a:t>toré v poviedke vystupujú</a:t>
            </a:r>
            <a:endParaRPr lang="sk-SK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78" y="1410615"/>
            <a:ext cx="27432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ĺžnik 1"/>
          <p:cNvSpPr/>
          <p:nvPr/>
        </p:nvSpPr>
        <p:spPr>
          <a:xfrm>
            <a:off x="6516216" y="2996952"/>
            <a:ext cx="1944216" cy="2656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6300192" y="2564905"/>
            <a:ext cx="2160240" cy="2728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sk-SK" sz="2000" dirty="0" smtClean="0">
                <a:solidFill>
                  <a:schemeClr val="tx1"/>
                </a:solidFill>
              </a:rPr>
              <a:t>miesto kde sa dej   príbehu odohráva</a:t>
            </a:r>
            <a:endParaRPr lang="sk-S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2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  Literárna </a:t>
            </a:r>
            <a:r>
              <a:rPr lang="sk-SK" b="1" dirty="0"/>
              <a:t>ukážka patrí </a:t>
            </a:r>
            <a:r>
              <a:rPr lang="sk-SK" b="1" dirty="0" smtClean="0"/>
              <a:t>k :</a:t>
            </a:r>
            <a:endParaRPr lang="sk-SK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40768"/>
            <a:ext cx="23780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5085184"/>
            <a:ext cx="2110634" cy="170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bdĺžnik 5"/>
          <p:cNvSpPr/>
          <p:nvPr/>
        </p:nvSpPr>
        <p:spPr>
          <a:xfrm>
            <a:off x="2414585" y="2924944"/>
            <a:ext cx="63367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000" dirty="0" smtClean="0"/>
              <a:t>staršej literatúre</a:t>
            </a:r>
          </a:p>
          <a:p>
            <a:pPr>
              <a:lnSpc>
                <a:spcPct val="150000"/>
              </a:lnSpc>
            </a:pPr>
            <a:r>
              <a:rPr lang="sk-SK" sz="2000" dirty="0" smtClean="0"/>
              <a:t>dej sa odohráva  v mlyne  a v dedinskej škole</a:t>
            </a:r>
          </a:p>
          <a:p>
            <a:pPr>
              <a:lnSpc>
                <a:spcPct val="150000"/>
              </a:lnSpc>
            </a:pPr>
            <a:r>
              <a:rPr lang="sk-SK" sz="2000" dirty="0" smtClean="0"/>
              <a:t>hlavnými postavami sú mlynárove deti, a zároveň sa v úryvku dozviete, ako si autor spomína na svoje detské a školské roky </a:t>
            </a:r>
          </a:p>
          <a:p>
            <a:pPr>
              <a:lnSpc>
                <a:spcPct val="150000"/>
              </a:lnSpc>
            </a:pPr>
            <a:r>
              <a:rPr lang="sk-SK" sz="2000" dirty="0" smtClean="0"/>
              <a:t>autor používa slovné spojenia, ktoré dnes už v jazyku     nenachádzame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52100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k-SK" sz="3500" b="1" dirty="0" smtClean="0"/>
          </a:p>
          <a:p>
            <a:pPr marL="0" indent="0">
              <a:buNone/>
            </a:pPr>
            <a:r>
              <a:rPr lang="sk-SK" sz="3200" b="1" dirty="0" smtClean="0"/>
              <a:t>Štylistika diela: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/>
              <a:t>autor </a:t>
            </a:r>
            <a:r>
              <a:rPr lang="sk-SK" sz="2000" dirty="0"/>
              <a:t>často používa slová, ktoré dnes už vypadli zo slovnej zásoby alebo ich nahradili </a:t>
            </a:r>
            <a:r>
              <a:rPr lang="sk-SK" sz="2000" dirty="0" smtClean="0"/>
              <a:t>nové:</a:t>
            </a:r>
          </a:p>
          <a:p>
            <a:pPr marL="0" indent="0">
              <a:lnSpc>
                <a:spcPct val="150000"/>
              </a:lnSpc>
              <a:buNone/>
            </a:pPr>
            <a:endParaRPr lang="sk-SK" sz="2000" dirty="0"/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olovený kohútik s píšťalkou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naučia ťa na móres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už rastie </a:t>
            </a:r>
            <a:r>
              <a:rPr lang="sk-SK" sz="2000" dirty="0" err="1"/>
              <a:t>brezovec</a:t>
            </a:r>
            <a:r>
              <a:rPr lang="sk-SK" sz="2000" dirty="0"/>
              <a:t> i na teba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/>
              <a:t>že </a:t>
            </a:r>
            <a:r>
              <a:rPr lang="sk-SK" sz="2000" dirty="0"/>
              <a:t>sa nevie dotárať tá jeseň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donesú ma o </a:t>
            </a:r>
            <a:r>
              <a:rPr lang="sk-SK" sz="2000" dirty="0" smtClean="0"/>
              <a:t>rozum</a:t>
            </a:r>
            <a:endParaRPr lang="sk-SK" sz="2000" dirty="0"/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ani čo by sme boli uzhovorení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boli sme hotoví do cesty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/>
              <a:t>čižmy neprikrojené, v nich troje onuciek</a:t>
            </a:r>
          </a:p>
        </p:txBody>
      </p:sp>
    </p:spTree>
    <p:extLst>
      <p:ext uri="{BB962C8B-B14F-4D97-AF65-F5344CB8AC3E}">
        <p14:creationId xmlns:p14="http://schemas.microsoft.com/office/powerpoint/2010/main" val="320780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b="1" dirty="0" smtClean="0"/>
              <a:t> Porovnávame </a:t>
            </a:r>
            <a:r>
              <a:rPr lang="sk-SK" sz="3200" b="1" dirty="0"/>
              <a:t>vzťahy kedysi a dnes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703" y="1380515"/>
            <a:ext cx="5358457" cy="123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703" y="5445224"/>
            <a:ext cx="5590973" cy="1266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216" y="2770085"/>
            <a:ext cx="5433979" cy="124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16865"/>
            <a:ext cx="5590364" cy="125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301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167</Words>
  <Application>Microsoft Office PowerPoint</Application>
  <PresentationFormat>Prezentácia na obrazovke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Tok</vt:lpstr>
      <vt:lpstr>Jozef Cíger Hronský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Jozef Cíger Hronský</dc:title>
  <dc:creator>Gabika</dc:creator>
  <cp:lastModifiedBy>Gabika</cp:lastModifiedBy>
  <cp:revision>21</cp:revision>
  <dcterms:created xsi:type="dcterms:W3CDTF">2021-01-22T17:40:05Z</dcterms:created>
  <dcterms:modified xsi:type="dcterms:W3CDTF">2021-01-24T16:36:51Z</dcterms:modified>
</cp:coreProperties>
</file>