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56" y="-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BE06-FDA3-4B9D-A1BE-3D6622FF3FDA}" type="datetimeFigureOut">
              <a:rPr lang="sk-SK" smtClean="0"/>
              <a:t>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B31A-8AF2-48D9-B002-8224771ABABA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BE06-FDA3-4B9D-A1BE-3D6622FF3FDA}" type="datetimeFigureOut">
              <a:rPr lang="sk-SK" smtClean="0"/>
              <a:t>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B31A-8AF2-48D9-B002-8224771ABA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BE06-FDA3-4B9D-A1BE-3D6622FF3FDA}" type="datetimeFigureOut">
              <a:rPr lang="sk-SK" smtClean="0"/>
              <a:t>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B31A-8AF2-48D9-B002-8224771ABA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BE06-FDA3-4B9D-A1BE-3D6622FF3FDA}" type="datetimeFigureOut">
              <a:rPr lang="sk-SK" smtClean="0"/>
              <a:t>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B31A-8AF2-48D9-B002-8224771ABAB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BE06-FDA3-4B9D-A1BE-3D6622FF3FDA}" type="datetimeFigureOut">
              <a:rPr lang="sk-SK" smtClean="0"/>
              <a:t>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B31A-8AF2-48D9-B002-8224771ABA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BE06-FDA3-4B9D-A1BE-3D6622FF3FDA}" type="datetimeFigureOut">
              <a:rPr lang="sk-SK" smtClean="0"/>
              <a:t>5. 4. 2021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B31A-8AF2-48D9-B002-8224771ABAB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BE06-FDA3-4B9D-A1BE-3D6622FF3FDA}" type="datetimeFigureOut">
              <a:rPr lang="sk-SK" smtClean="0"/>
              <a:t>5. 4. 2021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B31A-8AF2-48D9-B002-8224771ABABA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BE06-FDA3-4B9D-A1BE-3D6622FF3FDA}" type="datetimeFigureOut">
              <a:rPr lang="sk-SK" smtClean="0"/>
              <a:t>5. 4. 2021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B31A-8AF2-48D9-B002-8224771ABA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BE06-FDA3-4B9D-A1BE-3D6622FF3FDA}" type="datetimeFigureOut">
              <a:rPr lang="sk-SK" smtClean="0"/>
              <a:t>5. 4. 2021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B31A-8AF2-48D9-B002-8224771ABA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BE06-FDA3-4B9D-A1BE-3D6622FF3FDA}" type="datetimeFigureOut">
              <a:rPr lang="sk-SK" smtClean="0"/>
              <a:t>5. 4. 2021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B31A-8AF2-48D9-B002-8224771ABA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BE06-FDA3-4B9D-A1BE-3D6622FF3FDA}" type="datetimeFigureOut">
              <a:rPr lang="sk-SK" smtClean="0"/>
              <a:t>5. 4. 2021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B31A-8AF2-48D9-B002-8224771ABABA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64BE06-FDA3-4B9D-A1BE-3D6622FF3FDA}" type="datetimeFigureOut">
              <a:rPr lang="sk-SK" smtClean="0"/>
              <a:t>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2BB31A-8AF2-48D9-B002-8224771ABAB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96944" cy="6192688"/>
          </a:xfrm>
        </p:spPr>
        <p:txBody>
          <a:bodyPr/>
          <a:lstStyle/>
          <a:p>
            <a:pPr marL="182880" indent="0">
              <a:buNone/>
            </a:pPr>
            <a:r>
              <a:rPr lang="sk-SK" dirty="0"/>
              <a:t>Marta </a:t>
            </a:r>
            <a:r>
              <a:rPr lang="sk-SK" dirty="0" err="1" smtClean="0"/>
              <a:t>Hlušíková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        Srdce v ofsajde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45247"/>
            <a:ext cx="1676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6421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88133"/>
            <a:ext cx="2047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9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7677472" cy="6120680"/>
          </a:xfrm>
        </p:spPr>
        <p:txBody>
          <a:bodyPr/>
          <a:lstStyle/>
          <a:p>
            <a:pPr marL="45720" indent="0">
              <a:buNone/>
            </a:pPr>
            <a:r>
              <a:rPr lang="sk-SK" sz="2400" dirty="0"/>
              <a:t>PhDr. Marta </a:t>
            </a:r>
            <a:r>
              <a:rPr lang="sk-SK" sz="2400" dirty="0" err="1"/>
              <a:t>Hlušíková</a:t>
            </a:r>
            <a:r>
              <a:rPr lang="sk-SK" sz="2400" dirty="0"/>
              <a:t> (* 1952 ) je stredoškolská pedagogička, spisovateľka a autorka odbornej literatúry</a:t>
            </a:r>
            <a:r>
              <a:rPr lang="sk-SK" sz="2400" dirty="0" smtClean="0"/>
              <a:t>.</a:t>
            </a:r>
          </a:p>
          <a:p>
            <a:pPr marL="45720" indent="0">
              <a:buNone/>
            </a:pPr>
            <a:endParaRPr lang="sk-SK" sz="2400" dirty="0"/>
          </a:p>
          <a:p>
            <a:pPr marL="45720" indent="0">
              <a:buNone/>
            </a:pPr>
            <a:r>
              <a:rPr lang="sk-SK" sz="1800" dirty="0" smtClean="0"/>
              <a:t>Študovala </a:t>
            </a:r>
            <a:r>
              <a:rPr lang="sk-SK" sz="1800" dirty="0"/>
              <a:t>slovenský jazyk a latinčinu na Filozofickej fakulte UK v Bratislave. Pracovala ako redaktorka </a:t>
            </a:r>
            <a:r>
              <a:rPr lang="sk-SK" sz="1800" dirty="0" smtClean="0"/>
              <a:t>.</a:t>
            </a:r>
            <a:endParaRPr lang="sk-SK" sz="1800" dirty="0"/>
          </a:p>
          <a:p>
            <a:pPr marL="45720" indent="0">
              <a:buNone/>
            </a:pPr>
            <a:r>
              <a:rPr lang="sk-SK" sz="1800" dirty="0"/>
              <a:t>S</a:t>
            </a:r>
            <a:r>
              <a:rPr lang="sk-SK" sz="1800" dirty="0" smtClean="0"/>
              <a:t>tredoškolská </a:t>
            </a:r>
            <a:r>
              <a:rPr lang="sk-SK" sz="1800" dirty="0"/>
              <a:t>profesorka v Banskej Štiavnici. V súčasnosti </a:t>
            </a:r>
            <a:r>
              <a:rPr lang="sk-SK" sz="1800" dirty="0" smtClean="0"/>
              <a:t>pracuje </a:t>
            </a:r>
            <a:r>
              <a:rPr lang="sk-SK" sz="1800" dirty="0"/>
              <a:t>ako profesorka na gymnáziu Ivana </a:t>
            </a:r>
            <a:r>
              <a:rPr lang="sk-SK" sz="1800" dirty="0" smtClean="0"/>
              <a:t>Kraska v Rimavskej Sobote. </a:t>
            </a:r>
            <a:endParaRPr lang="sk-SK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8024"/>
            <a:ext cx="2952328" cy="24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06" y="3645024"/>
            <a:ext cx="1895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66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68952" cy="5976664"/>
          </a:xfrm>
        </p:spPr>
        <p:txBody>
          <a:bodyPr/>
          <a:lstStyle/>
          <a:p>
            <a:pPr marL="1481328" lvl="5" indent="0">
              <a:buNone/>
            </a:pPr>
            <a:r>
              <a:rPr lang="sk-SK" sz="2000" b="1" dirty="0" smtClean="0"/>
              <a:t>DIELA </a:t>
            </a:r>
            <a:r>
              <a:rPr lang="sk-SK" sz="2000" dirty="0" smtClean="0"/>
              <a:t>                           </a:t>
            </a:r>
            <a:r>
              <a:rPr lang="sk-SK" sz="1800" dirty="0" smtClean="0"/>
              <a:t>Kde pavúky tkajú cukrovú vatu</a:t>
            </a:r>
          </a:p>
          <a:p>
            <a:pPr marL="1481328" lvl="5" indent="0">
              <a:buNone/>
            </a:pPr>
            <a:endParaRPr lang="sk-SK" sz="800" dirty="0" smtClean="0"/>
          </a:p>
          <a:p>
            <a:pPr marL="1481328" lvl="5" indent="0">
              <a:buNone/>
            </a:pPr>
            <a:r>
              <a:rPr lang="sk-SK" sz="1800" i="1" dirty="0" smtClean="0"/>
              <a:t>Neznášam, keď ma hladkajú po hlave         </a:t>
            </a:r>
          </a:p>
          <a:p>
            <a:pPr marL="1481328" lvl="5" indent="0">
              <a:buNone/>
            </a:pPr>
            <a:endParaRPr lang="sk-SK" sz="1800" dirty="0" smtClean="0"/>
          </a:p>
          <a:p>
            <a:pPr marL="1481328" lvl="5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             Záhrady</a:t>
            </a:r>
          </a:p>
          <a:p>
            <a:pPr marL="1481328" lvl="5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                       </a:t>
            </a:r>
            <a:r>
              <a:rPr lang="sk-SK" sz="1800" i="1" dirty="0" smtClean="0"/>
              <a:t>Písmenkovo</a:t>
            </a:r>
          </a:p>
          <a:p>
            <a:pPr marL="1481328" lvl="5" indent="0">
              <a:buNone/>
            </a:pPr>
            <a:r>
              <a:rPr lang="sk-SK" sz="1800" dirty="0" smtClean="0"/>
              <a:t>                 Bublinkové rozprávky</a:t>
            </a:r>
          </a:p>
          <a:p>
            <a:pPr marL="1481328" lvl="5" indent="0">
              <a:buNone/>
            </a:pPr>
            <a:endParaRPr lang="sk-SK" sz="1800" dirty="0" smtClean="0"/>
          </a:p>
          <a:p>
            <a:pPr marL="1481328" lvl="5" indent="0">
              <a:buNone/>
            </a:pPr>
            <a:r>
              <a:rPr lang="sk-SK" sz="1800" dirty="0" smtClean="0"/>
              <a:t>                          </a:t>
            </a:r>
            <a:r>
              <a:rPr lang="sk-SK" sz="1800" i="1" dirty="0" smtClean="0"/>
              <a:t>Čo baby nedokážu</a:t>
            </a:r>
          </a:p>
          <a:p>
            <a:pPr marL="1481328" lvl="5" indent="0">
              <a:buNone/>
            </a:pPr>
            <a:r>
              <a:rPr lang="sk-SK" sz="1800" dirty="0"/>
              <a:t> </a:t>
            </a:r>
            <a:r>
              <a:rPr lang="sk-SK" sz="1800" dirty="0" smtClean="0"/>
              <a:t>            Mlynček tety Hrozienkovej.</a:t>
            </a:r>
          </a:p>
          <a:p>
            <a:pPr marL="1481328" lvl="5" indent="0">
              <a:buNone/>
            </a:pPr>
            <a:endParaRPr lang="sk-SK" sz="1600" dirty="0" smtClean="0"/>
          </a:p>
          <a:p>
            <a:pPr marL="1481328" lvl="5" indent="0">
              <a:buNone/>
            </a:pPr>
            <a:endParaRPr lang="sk-SK" sz="1600" dirty="0" smtClean="0"/>
          </a:p>
          <a:p>
            <a:pPr marL="1481328" lvl="5" indent="0">
              <a:buNone/>
            </a:pPr>
            <a:endParaRPr lang="sk-SK" sz="1600" dirty="0" smtClean="0"/>
          </a:p>
          <a:p>
            <a:pPr marL="1481328" lvl="5" indent="0">
              <a:buNone/>
            </a:pPr>
            <a:r>
              <a:rPr lang="sk-SK" sz="1600" dirty="0"/>
              <a:t> </a:t>
            </a:r>
            <a:r>
              <a:rPr lang="sk-SK" sz="1600" dirty="0" smtClean="0"/>
              <a:t>                       </a:t>
            </a:r>
            <a:endParaRPr lang="sk-SK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7" y="1628801"/>
            <a:ext cx="2143125" cy="24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2052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49" y="1268760"/>
            <a:ext cx="2619375" cy="20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99" y="408990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61348"/>
            <a:ext cx="280831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02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352928" cy="6264696"/>
          </a:xfrm>
        </p:spPr>
        <p:txBody>
          <a:bodyPr/>
          <a:lstStyle/>
          <a:p>
            <a:pPr marL="45720" indent="0">
              <a:buNone/>
            </a:pPr>
            <a:r>
              <a:rPr lang="sk-SK" sz="1800" b="1" dirty="0" smtClean="0"/>
              <a:t>PRED PREČÍTANÍM ÚRYVKU </a:t>
            </a:r>
          </a:p>
          <a:p>
            <a:pPr marL="45720" indent="0">
              <a:buNone/>
            </a:pPr>
            <a:endParaRPr lang="sk-SK" sz="1800" b="1" dirty="0" smtClean="0"/>
          </a:p>
          <a:p>
            <a:pPr marL="45720" indent="0">
              <a:buNone/>
            </a:pPr>
            <a:r>
              <a:rPr lang="sk-SK" sz="1800" dirty="0" smtClean="0"/>
              <a:t>Ktorý </a:t>
            </a:r>
            <a:r>
              <a:rPr lang="sk-SK" sz="1800" dirty="0"/>
              <a:t>predmet v škole máš najradšej? </a:t>
            </a:r>
          </a:p>
          <a:p>
            <a:pPr marL="45720" indent="0">
              <a:buNone/>
            </a:pPr>
            <a:r>
              <a:rPr lang="sk-SK" sz="1800" dirty="0"/>
              <a:t>Venuješ sa nejakému športu? </a:t>
            </a:r>
            <a:endParaRPr lang="sk-SK" sz="1800" dirty="0" smtClean="0"/>
          </a:p>
          <a:p>
            <a:pPr marL="45720" indent="0">
              <a:buNone/>
            </a:pPr>
            <a:r>
              <a:rPr lang="sk-SK" sz="1800" dirty="0" smtClean="0"/>
              <a:t>Aký šport máš najradšej?</a:t>
            </a:r>
            <a:endParaRPr lang="sk-SK" sz="1800" dirty="0"/>
          </a:p>
          <a:p>
            <a:pPr marL="45720" indent="0">
              <a:buNone/>
            </a:pPr>
            <a:r>
              <a:rPr lang="sk-SK" sz="1800" dirty="0"/>
              <a:t>Č</a:t>
            </a:r>
            <a:r>
              <a:rPr lang="sk-SK" sz="1800" dirty="0" smtClean="0"/>
              <a:t>o </a:t>
            </a:r>
            <a:r>
              <a:rPr lang="sk-SK" sz="1800" dirty="0"/>
              <a:t>najradšej robíš vo voľnom čase </a:t>
            </a:r>
            <a:r>
              <a:rPr lang="sk-SK" sz="1800" dirty="0" smtClean="0"/>
              <a:t>?</a:t>
            </a:r>
            <a:endParaRPr lang="sk-SK" sz="1800" dirty="0"/>
          </a:p>
          <a:p>
            <a:pPr marL="45720" indent="0">
              <a:buNone/>
            </a:pPr>
            <a:r>
              <a:rPr lang="sk-SK" sz="1800" dirty="0"/>
              <a:t>Ktorá osobnosť /športovec, herec, spevák</a:t>
            </a:r>
            <a:r>
              <a:rPr lang="sk-SK" sz="1800" dirty="0" smtClean="0"/>
              <a:t>,.../ </a:t>
            </a:r>
            <a:r>
              <a:rPr lang="sk-SK" sz="1800" dirty="0"/>
              <a:t>je tvojím vzorom a prečo?</a:t>
            </a:r>
          </a:p>
          <a:p>
            <a:pPr marL="45720" indent="0">
              <a:buNone/>
            </a:pPr>
            <a:r>
              <a:rPr lang="sk-SK" sz="1800" dirty="0"/>
              <a:t>Čo je pre teba v živote najdôležitejšie? </a:t>
            </a:r>
          </a:p>
          <a:p>
            <a:pPr marL="45720" indent="0">
              <a:buNone/>
            </a:pPr>
            <a:r>
              <a:rPr lang="sk-SK" sz="1800" dirty="0"/>
              <a:t>Ktoré povolanie by si chcel mať, keď budeš </a:t>
            </a:r>
            <a:r>
              <a:rPr lang="sk-SK" sz="1800" dirty="0" smtClean="0"/>
              <a:t>dospelý/á/? </a:t>
            </a:r>
            <a:endParaRPr lang="sk-SK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086382"/>
            <a:ext cx="3542935" cy="186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3240360" cy="18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49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24936" cy="6336704"/>
          </a:xfrm>
        </p:spPr>
        <p:txBody>
          <a:bodyPr/>
          <a:lstStyle/>
          <a:p>
            <a:pPr marL="45720" indent="0">
              <a:buNone/>
            </a:pPr>
            <a:r>
              <a:rPr lang="sk-SK" sz="1800" b="1" dirty="0" smtClean="0"/>
              <a:t>HLAVNÁ POSTAVA</a:t>
            </a:r>
          </a:p>
          <a:p>
            <a:pPr marL="45720" indent="0">
              <a:buNone/>
            </a:pPr>
            <a:endParaRPr lang="sk-SK" sz="1800" b="1" dirty="0" smtClean="0"/>
          </a:p>
          <a:p>
            <a:pPr marL="45720" indent="0">
              <a:buNone/>
            </a:pPr>
            <a:r>
              <a:rPr lang="sk-SK" sz="1800" dirty="0" smtClean="0"/>
              <a:t>Gabo </a:t>
            </a:r>
            <a:r>
              <a:rPr lang="sk-SK" sz="1800" dirty="0"/>
              <a:t>– veselý chlapec, rád hrá futbal, má svoje </a:t>
            </a:r>
            <a:r>
              <a:rPr lang="sk-SK" sz="1800" dirty="0" smtClean="0"/>
              <a:t>sny, </a:t>
            </a:r>
            <a:r>
              <a:rPr lang="sk-SK" sz="1800" dirty="0"/>
              <a:t>stať sa úspešným a populárnym </a:t>
            </a:r>
            <a:r>
              <a:rPr lang="sk-SK" sz="1800" dirty="0" smtClean="0"/>
              <a:t>futbalistom. </a:t>
            </a:r>
            <a:r>
              <a:rPr lang="sk-SK" sz="1800" dirty="0"/>
              <a:t>P</a:t>
            </a:r>
            <a:r>
              <a:rPr lang="sk-SK" sz="1800" dirty="0" smtClean="0"/>
              <a:t>oslušný</a:t>
            </a:r>
            <a:r>
              <a:rPr lang="sk-SK" sz="1800" dirty="0"/>
              <a:t>, trochu aj lenivý, citlivý </a:t>
            </a:r>
            <a:r>
              <a:rPr lang="sk-SK" sz="1800" dirty="0" smtClean="0"/>
              <a:t>chlapec. </a:t>
            </a:r>
          </a:p>
          <a:p>
            <a:pPr marL="45720" indent="0">
              <a:buNone/>
            </a:pPr>
            <a:endParaRPr lang="sk-SK" sz="1800" dirty="0" smtClean="0"/>
          </a:p>
          <a:p>
            <a:pPr marL="45720" indent="0">
              <a:buNone/>
            </a:pPr>
            <a:r>
              <a:rPr lang="sk-SK" sz="1800" b="1" dirty="0" smtClean="0"/>
              <a:t>Tomáš chorý spolužiak, čaká na transplantáciu srdca.</a:t>
            </a:r>
          </a:p>
          <a:p>
            <a:pPr marL="45720" indent="0">
              <a:buNone/>
            </a:pPr>
            <a:r>
              <a:rPr lang="sk-SK" sz="1800" dirty="0" smtClean="0"/>
              <a:t>    </a:t>
            </a:r>
            <a:endParaRPr lang="sk-SK" sz="1800" dirty="0"/>
          </a:p>
          <a:p>
            <a:pPr marL="45720" indent="0">
              <a:buNone/>
            </a:pPr>
            <a:r>
              <a:rPr lang="sk-SK" sz="1800" b="1" dirty="0" smtClean="0"/>
              <a:t>VEDĽAJŠIE POSTAVY</a:t>
            </a:r>
          </a:p>
          <a:p>
            <a:pPr marL="45720" indent="0">
              <a:buNone/>
            </a:pPr>
            <a:endParaRPr lang="sk-SK" sz="1800" b="1" dirty="0" smtClean="0"/>
          </a:p>
          <a:p>
            <a:pPr marL="45720" indent="0">
              <a:buNone/>
            </a:pPr>
            <a:r>
              <a:rPr lang="sk-SK" sz="1800" dirty="0" smtClean="0"/>
              <a:t>telocvikár</a:t>
            </a:r>
            <a:r>
              <a:rPr lang="sk-SK" sz="1800" dirty="0"/>
              <a:t>, otec, mama, </a:t>
            </a:r>
            <a:r>
              <a:rPr lang="sk-SK" sz="1800" dirty="0" smtClean="0"/>
              <a:t>triedna, </a:t>
            </a:r>
            <a:r>
              <a:rPr lang="sk-SK" sz="1800" dirty="0"/>
              <a:t>M</a:t>
            </a:r>
            <a:r>
              <a:rPr lang="sk-SK" sz="1800" dirty="0" smtClean="0"/>
              <a:t>arcela, Tomáš, riaditeľ...</a:t>
            </a:r>
            <a:endParaRPr lang="sk-SK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97622"/>
            <a:ext cx="3168352" cy="238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105"/>
            <a:ext cx="3600400" cy="22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3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1064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23527" y="1443840"/>
            <a:ext cx="80454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HLAVNÁ  MYŠLIENKA</a:t>
            </a:r>
          </a:p>
          <a:p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/>
              <a:t>Dobre je na </a:t>
            </a:r>
            <a:r>
              <a:rPr lang="sk-SK" dirty="0" smtClean="0"/>
              <a:t>svete tým </a:t>
            </a:r>
            <a:r>
              <a:rPr lang="sk-SK" dirty="0"/>
              <a:t>ľuďom, ktorí majú </a:t>
            </a:r>
            <a:r>
              <a:rPr lang="sk-SK" dirty="0" smtClean="0"/>
              <a:t>veľa peňazí</a:t>
            </a:r>
            <a:r>
              <a:rPr lang="sk-SK" dirty="0"/>
              <a:t>.</a:t>
            </a:r>
          </a:p>
          <a:p>
            <a:r>
              <a:rPr lang="sk-SK" dirty="0"/>
              <a:t>            </a:t>
            </a:r>
          </a:p>
          <a:p>
            <a:r>
              <a:rPr lang="sk-SK" dirty="0"/>
              <a:t> </a:t>
            </a:r>
            <a:r>
              <a:rPr lang="sk-SK" dirty="0" smtClean="0"/>
              <a:t>Neodsudzujme </a:t>
            </a:r>
            <a:r>
              <a:rPr lang="sk-SK" dirty="0"/>
              <a:t>zbytočne ľudí a nezáviďme im</a:t>
            </a:r>
            <a:r>
              <a:rPr lang="sk-SK" dirty="0" smtClean="0"/>
              <a:t>, pretože sa</a:t>
            </a:r>
          </a:p>
          <a:p>
            <a:r>
              <a:rPr lang="sk-SK" dirty="0" smtClean="0"/>
              <a:t> </a:t>
            </a:r>
            <a:r>
              <a:rPr lang="sk-SK" dirty="0"/>
              <a:t>nám môžu pomstiť.</a:t>
            </a:r>
          </a:p>
          <a:p>
            <a:endParaRPr lang="sk-SK" dirty="0"/>
          </a:p>
          <a:p>
            <a:r>
              <a:rPr lang="sk-SK" dirty="0" smtClean="0"/>
              <a:t>Spoznávajme </a:t>
            </a:r>
            <a:r>
              <a:rPr lang="sk-SK" dirty="0"/>
              <a:t>dokonale ľudí, nebuďme </a:t>
            </a:r>
            <a:r>
              <a:rPr lang="sk-SK" dirty="0" smtClean="0"/>
              <a:t>povrchní</a:t>
            </a:r>
            <a:r>
              <a:rPr lang="sk-SK" dirty="0"/>
              <a:t>, </a:t>
            </a:r>
            <a:endParaRPr lang="sk-SK" dirty="0" smtClean="0"/>
          </a:p>
          <a:p>
            <a:r>
              <a:rPr lang="sk-SK" dirty="0" smtClean="0"/>
              <a:t> nehodnoťme </a:t>
            </a:r>
            <a:r>
              <a:rPr lang="sk-SK" dirty="0"/>
              <a:t>a nesúďme </a:t>
            </a:r>
            <a:r>
              <a:rPr lang="sk-SK" dirty="0" smtClean="0"/>
              <a:t>ich unáhlene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3361617" cy="248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49185"/>
            <a:ext cx="2664296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44" y="37704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6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280920" cy="6336704"/>
          </a:xfrm>
        </p:spPr>
        <p:txBody>
          <a:bodyPr/>
          <a:lstStyle/>
          <a:p>
            <a:pPr marL="45720" indent="0">
              <a:buNone/>
            </a:pPr>
            <a:r>
              <a:rPr lang="sk-SK" b="1" dirty="0" smtClean="0"/>
              <a:t>   </a:t>
            </a:r>
            <a:r>
              <a:rPr lang="sk-SK" b="1" dirty="0" smtClean="0"/>
              <a:t> </a:t>
            </a:r>
            <a:r>
              <a:rPr lang="sk-SK" sz="2000" b="1" dirty="0" smtClean="0"/>
              <a:t>PRACUJEME </a:t>
            </a:r>
            <a:r>
              <a:rPr lang="sk-SK" sz="2000" b="1" dirty="0" smtClean="0"/>
              <a:t>S TEXTOM</a:t>
            </a:r>
            <a:endParaRPr lang="sk-SK" sz="2000" b="1" dirty="0"/>
          </a:p>
        </p:txBody>
      </p:sp>
      <p:sp>
        <p:nvSpPr>
          <p:cNvPr id="5" name="Obdĺžnik 4"/>
          <p:cNvSpPr/>
          <p:nvPr/>
        </p:nvSpPr>
        <p:spPr>
          <a:xfrm>
            <a:off x="755576" y="692696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Prečítajte </a:t>
            </a:r>
            <a:r>
              <a:rPr lang="sk-SK" dirty="0" smtClean="0"/>
              <a:t>si úryvok na str.66 – 68 </a:t>
            </a:r>
          </a:p>
          <a:p>
            <a:r>
              <a:rPr lang="sk-SK" dirty="0" smtClean="0"/>
              <a:t>      </a:t>
            </a:r>
            <a:endParaRPr lang="sk-SK" dirty="0"/>
          </a:p>
          <a:p>
            <a:r>
              <a:rPr lang="sk-SK" dirty="0" smtClean="0"/>
              <a:t>Čítajte </a:t>
            </a:r>
            <a:r>
              <a:rPr lang="sk-SK" dirty="0"/>
              <a:t>po vetu: </a:t>
            </a:r>
            <a:r>
              <a:rPr lang="sk-SK" dirty="0" smtClean="0"/>
              <a:t>Tie milióny im nechám, nech majú väčšie výčitky svedomia.</a:t>
            </a:r>
          </a:p>
          <a:p>
            <a:endParaRPr lang="sk-SK" dirty="0"/>
          </a:p>
          <a:p>
            <a:r>
              <a:rPr lang="sk-SK" dirty="0" smtClean="0"/>
              <a:t>Nad čím premýšľa hlavný hrdina?</a:t>
            </a:r>
          </a:p>
          <a:p>
            <a:endParaRPr lang="sk-SK" dirty="0" smtClean="0"/>
          </a:p>
          <a:p>
            <a:r>
              <a:rPr lang="pl-PL" dirty="0" smtClean="0"/>
              <a:t>Čo </a:t>
            </a:r>
            <a:r>
              <a:rPr lang="pl-PL" dirty="0"/>
              <a:t>by ste robili </a:t>
            </a:r>
            <a:r>
              <a:rPr lang="pl-PL" dirty="0" smtClean="0"/>
              <a:t>s peniazmi,keby ste zarábali milióny?</a:t>
            </a:r>
            <a:endParaRPr lang="pl-PL" dirty="0"/>
          </a:p>
          <a:p>
            <a:r>
              <a:rPr lang="pl-PL" dirty="0"/>
              <a:t>   </a:t>
            </a:r>
            <a:r>
              <a:rPr lang="pl-PL" dirty="0" smtClean="0"/>
              <a:t>               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570102" cy="237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40" y="3196957"/>
            <a:ext cx="2972400" cy="309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1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24936" cy="6336704"/>
          </a:xfrm>
        </p:spPr>
        <p:txBody>
          <a:bodyPr/>
          <a:lstStyle/>
          <a:p>
            <a:pPr marL="45720" indent="0">
              <a:buNone/>
            </a:pPr>
            <a:r>
              <a:rPr lang="sk-SK" b="1" dirty="0" smtClean="0"/>
              <a:t>TVORÍME</a:t>
            </a:r>
          </a:p>
          <a:p>
            <a:pPr marL="45720" indent="0">
              <a:buNone/>
            </a:pPr>
            <a:r>
              <a:rPr lang="sk-SK" b="1" dirty="0" smtClean="0"/>
              <a:t> </a:t>
            </a:r>
          </a:p>
          <a:p>
            <a:pPr marL="45720" indent="0">
              <a:buNone/>
            </a:pPr>
            <a:r>
              <a:rPr lang="sk-SK" sz="1800" dirty="0" smtClean="0"/>
              <a:t> Čo znamenajú </a:t>
            </a:r>
            <a:r>
              <a:rPr lang="sk-SK" sz="1800" dirty="0"/>
              <a:t>peniaze pre </a:t>
            </a:r>
            <a:r>
              <a:rPr lang="sk-SK" sz="1800" dirty="0" smtClean="0"/>
              <a:t>človeka?</a:t>
            </a:r>
            <a:endParaRPr lang="sk-SK" sz="1800" dirty="0"/>
          </a:p>
          <a:p>
            <a:pPr marL="45720" indent="0">
              <a:buNone/>
            </a:pPr>
            <a:r>
              <a:rPr lang="sk-SK" sz="1800" dirty="0" smtClean="0"/>
              <a:t> </a:t>
            </a:r>
            <a:r>
              <a:rPr lang="sk-SK" sz="1800" dirty="0"/>
              <a:t>Kedy si ty naposledy niekomu pomohol a kedy si ty potreboval nejakú pomoc? </a:t>
            </a:r>
            <a:endParaRPr lang="sk-SK" sz="1800" dirty="0" smtClean="0"/>
          </a:p>
          <a:p>
            <a:pPr marL="45720" indent="0">
              <a:buNone/>
            </a:pPr>
            <a:r>
              <a:rPr lang="sk-SK" sz="1800" dirty="0" smtClean="0"/>
              <a:t> Aká </a:t>
            </a:r>
            <a:r>
              <a:rPr lang="sk-SK" sz="1800" dirty="0"/>
              <a:t>je atmosféra vo vašej triede</a:t>
            </a:r>
            <a:r>
              <a:rPr lang="sk-SK" sz="1800" dirty="0" smtClean="0"/>
              <a:t>?</a:t>
            </a:r>
          </a:p>
          <a:p>
            <a:pPr marL="45720" indent="0">
              <a:buNone/>
            </a:pPr>
            <a:r>
              <a:rPr lang="sk-SK" sz="1800" dirty="0" smtClean="0"/>
              <a:t> </a:t>
            </a:r>
            <a:r>
              <a:rPr lang="sk-SK" sz="1800" dirty="0"/>
              <a:t>Ste všetci kamaráti</a:t>
            </a:r>
            <a:r>
              <a:rPr lang="sk-SK" sz="1800" dirty="0" smtClean="0"/>
              <a:t>?</a:t>
            </a:r>
          </a:p>
          <a:p>
            <a:pPr marL="45720" indent="0">
              <a:buNone/>
            </a:pPr>
            <a:r>
              <a:rPr lang="sk-SK" sz="1800" dirty="0" smtClean="0"/>
              <a:t> </a:t>
            </a:r>
            <a:r>
              <a:rPr lang="sk-SK" sz="1800" dirty="0"/>
              <a:t>Pomáhate si</a:t>
            </a:r>
            <a:r>
              <a:rPr lang="sk-SK" sz="1800" dirty="0" smtClean="0"/>
              <a:t>?</a:t>
            </a:r>
          </a:p>
          <a:p>
            <a:pPr marL="45720" indent="0">
              <a:buNone/>
            </a:pPr>
            <a:r>
              <a:rPr lang="sk-SK" sz="1800" dirty="0" smtClean="0"/>
              <a:t> </a:t>
            </a:r>
            <a:r>
              <a:rPr lang="sk-SK" sz="1800" dirty="0"/>
              <a:t>Držíte spolu? </a:t>
            </a:r>
            <a:endParaRPr lang="sk-SK" sz="1800" dirty="0" smtClean="0"/>
          </a:p>
          <a:p>
            <a:pPr marL="45720" indent="0">
              <a:buNone/>
            </a:pPr>
            <a:r>
              <a:rPr lang="sk-SK" sz="1800" dirty="0" smtClean="0"/>
              <a:t> Opíš </a:t>
            </a:r>
            <a:r>
              <a:rPr lang="sk-SK" sz="1800" dirty="0"/>
              <a:t>skutočnú situáciu, kedy sa prejavila vaša súdržnosť</a:t>
            </a:r>
            <a:r>
              <a:rPr lang="sk-SK" sz="1800" dirty="0" smtClean="0"/>
              <a:t>.</a:t>
            </a:r>
            <a:endParaRPr lang="sk-SK" sz="18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38" y="486916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81999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913401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258</TotalTime>
  <Words>253</Words>
  <Application>Microsoft Office PowerPoint</Application>
  <PresentationFormat>Prezentácia na obrazovke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Aerodynamika</vt:lpstr>
      <vt:lpstr>Marta Hlušíková          Srdce v ofsajde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Marta Hlušíková Srdce v ofsajde</dc:title>
  <dc:creator>Gabika</dc:creator>
  <cp:lastModifiedBy>Gabika</cp:lastModifiedBy>
  <cp:revision>36</cp:revision>
  <dcterms:created xsi:type="dcterms:W3CDTF">2021-04-01T19:26:48Z</dcterms:created>
  <dcterms:modified xsi:type="dcterms:W3CDTF">2021-04-05T08:20:08Z</dcterms:modified>
</cp:coreProperties>
</file>