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4" r:id="rId4"/>
    <p:sldId id="265" r:id="rId5"/>
    <p:sldId id="257" r:id="rId6"/>
    <p:sldId id="258" r:id="rId7"/>
    <p:sldId id="259" r:id="rId8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946" y="28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604D8-4307-4ECC-8B9C-5575F2BB0EC7}" type="datetimeFigureOut">
              <a:rPr lang="sk-SK" smtClean="0"/>
              <a:pPr/>
              <a:t>3. 11. 2020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2E6DB-8545-4A8E-A3AA-EFDF88A11E10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604D8-4307-4ECC-8B9C-5575F2BB0EC7}" type="datetimeFigureOut">
              <a:rPr lang="sk-SK" smtClean="0"/>
              <a:pPr/>
              <a:t>3. 11. 2020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2E6DB-8545-4A8E-A3AA-EFDF88A11E10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604D8-4307-4ECC-8B9C-5575F2BB0EC7}" type="datetimeFigureOut">
              <a:rPr lang="sk-SK" smtClean="0"/>
              <a:pPr/>
              <a:t>3. 11. 2020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2E6DB-8545-4A8E-A3AA-EFDF88A11E10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604D8-4307-4ECC-8B9C-5575F2BB0EC7}" type="datetimeFigureOut">
              <a:rPr lang="sk-SK" smtClean="0"/>
              <a:pPr/>
              <a:t>3. 11. 2020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2E6DB-8545-4A8E-A3AA-EFDF88A11E10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604D8-4307-4ECC-8B9C-5575F2BB0EC7}" type="datetimeFigureOut">
              <a:rPr lang="sk-SK" smtClean="0"/>
              <a:pPr/>
              <a:t>3. 11. 2020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2E6DB-8545-4A8E-A3AA-EFDF88A11E10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604D8-4307-4ECC-8B9C-5575F2BB0EC7}" type="datetimeFigureOut">
              <a:rPr lang="sk-SK" smtClean="0"/>
              <a:pPr/>
              <a:t>3. 11. 2020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2E6DB-8545-4A8E-A3AA-EFDF88A11E10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604D8-4307-4ECC-8B9C-5575F2BB0EC7}" type="datetimeFigureOut">
              <a:rPr lang="sk-SK" smtClean="0"/>
              <a:pPr/>
              <a:t>3. 11. 2020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2E6DB-8545-4A8E-A3AA-EFDF88A11E10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604D8-4307-4ECC-8B9C-5575F2BB0EC7}" type="datetimeFigureOut">
              <a:rPr lang="sk-SK" smtClean="0"/>
              <a:pPr/>
              <a:t>3. 11. 2020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2E6DB-8545-4A8E-A3AA-EFDF88A11E10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604D8-4307-4ECC-8B9C-5575F2BB0EC7}" type="datetimeFigureOut">
              <a:rPr lang="sk-SK" smtClean="0"/>
              <a:pPr/>
              <a:t>3. 11. 2020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2E6DB-8545-4A8E-A3AA-EFDF88A11E10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604D8-4307-4ECC-8B9C-5575F2BB0EC7}" type="datetimeFigureOut">
              <a:rPr lang="sk-SK" smtClean="0"/>
              <a:pPr/>
              <a:t>3. 11. 2020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2E6DB-8545-4A8E-A3AA-EFDF88A11E10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604D8-4307-4ECC-8B9C-5575F2BB0EC7}" type="datetimeFigureOut">
              <a:rPr lang="sk-SK" smtClean="0"/>
              <a:pPr/>
              <a:t>3. 11. 2020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2E6DB-8545-4A8E-A3AA-EFDF88A11E10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E604D8-4307-4ECC-8B9C-5575F2BB0EC7}" type="datetimeFigureOut">
              <a:rPr lang="sk-SK" smtClean="0"/>
              <a:pPr/>
              <a:t>3. 11. 2020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22E6DB-8545-4A8E-A3AA-EFDF88A11E10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>
                <a:solidFill>
                  <a:srgbClr val="C00000"/>
                </a:solidFill>
              </a:rPr>
              <a:t> Výraz. </a:t>
            </a:r>
            <a:endParaRPr lang="sk-SK" dirty="0">
              <a:solidFill>
                <a:srgbClr val="C0000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 smtClean="0">
                <a:solidFill>
                  <a:srgbClr val="002060"/>
                </a:solidFill>
              </a:rPr>
              <a:t>Učivo 8. ročníka.</a:t>
            </a:r>
            <a:endParaRPr lang="sk-SK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solidFill>
                  <a:srgbClr val="002060"/>
                </a:solidFill>
              </a:rPr>
              <a:t>Číselný výraz.</a:t>
            </a:r>
            <a:endParaRPr lang="sk-SK" dirty="0">
              <a:solidFill>
                <a:srgbClr val="00206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sk-SK" dirty="0" smtClean="0"/>
              <a:t>Príklad zapísaný pomocou čísel, znakov matematických operácií a zátvoriek nazývame </a:t>
            </a:r>
            <a:r>
              <a:rPr lang="sk-SK" b="1" dirty="0" smtClean="0"/>
              <a:t>číselný výraz.</a:t>
            </a:r>
          </a:p>
          <a:p>
            <a:r>
              <a:rPr lang="sk-SK" dirty="0" smtClean="0"/>
              <a:t>Napríklad : 5,2 + 1,9      4 . 3 + 5     ( 1,3 + 8 ) – 6</a:t>
            </a:r>
          </a:p>
          <a:p>
            <a:r>
              <a:rPr lang="sk-SK" b="1" dirty="0" smtClean="0"/>
              <a:t>Hodnota </a:t>
            </a:r>
            <a:r>
              <a:rPr lang="sk-SK" dirty="0" smtClean="0"/>
              <a:t>číselného výrazu je výsledok príkladu.</a:t>
            </a:r>
          </a:p>
          <a:p>
            <a:r>
              <a:rPr lang="sk-SK" dirty="0" smtClean="0"/>
              <a:t>Výraz v zátvorke má vždy prednosť.</a:t>
            </a:r>
          </a:p>
          <a:p>
            <a:r>
              <a:rPr lang="sk-SK" dirty="0" smtClean="0"/>
              <a:t>Ak vo výraze nie sú zátvorky, má násobenie a delenie vždy prednosť pred sčítaním a odčítaním.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>
                <a:solidFill>
                  <a:srgbClr val="FF0000"/>
                </a:solidFill>
              </a:rPr>
              <a:t>Matematické operácie s číselnými výrazmi.</a:t>
            </a:r>
            <a:endParaRPr lang="sk-SK" dirty="0">
              <a:solidFill>
                <a:srgbClr val="FF000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sk-SK" dirty="0" smtClean="0"/>
              <a:t>Číselné výrazy môžeme sčítavať, odčítavať, násobiť a deliť ako čísla, ktoré sme sa už učili.</a:t>
            </a:r>
          </a:p>
          <a:p>
            <a:r>
              <a:rPr lang="sk-SK" dirty="0" smtClean="0"/>
              <a:t>Rozdiel je len v tom, že nepoužívame pojem príklad, ale číselný výraz.</a:t>
            </a:r>
          </a:p>
          <a:p>
            <a:r>
              <a:rPr lang="sk-SK" dirty="0" smtClean="0"/>
              <a:t>Zopakujme si:</a:t>
            </a:r>
          </a:p>
          <a:p>
            <a:r>
              <a:rPr lang="sk-SK" dirty="0" smtClean="0"/>
              <a:t>Súčet je     5 + 6</a:t>
            </a:r>
          </a:p>
          <a:p>
            <a:r>
              <a:rPr lang="sk-SK" dirty="0" smtClean="0"/>
              <a:t>Rozdiel je  14 – 8</a:t>
            </a:r>
          </a:p>
          <a:p>
            <a:r>
              <a:rPr lang="sk-SK" dirty="0" smtClean="0"/>
              <a:t>Súčin je     12 . 3</a:t>
            </a:r>
          </a:p>
          <a:p>
            <a:r>
              <a:rPr lang="sk-SK" dirty="0" smtClean="0"/>
              <a:t>Podiel je    14,4 : 1,2</a:t>
            </a:r>
          </a:p>
          <a:p>
            <a:r>
              <a:rPr lang="sk-SK" dirty="0" smtClean="0"/>
              <a:t>Opačný výraz k danému výrazu dostaneme, ak zmeníme všetky znamienka. </a:t>
            </a:r>
          </a:p>
          <a:p>
            <a:r>
              <a:rPr lang="sk-SK" dirty="0" smtClean="0"/>
              <a:t>Napríklad :   13 – 6 opačný výraz je   - 13 + 6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solidFill>
                  <a:srgbClr val="FFC000"/>
                </a:solidFill>
              </a:rPr>
              <a:t>Úlohy s číselnými výrazmi.</a:t>
            </a:r>
            <a:endParaRPr lang="sk-SK" dirty="0">
              <a:solidFill>
                <a:srgbClr val="FFC00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k-SK" dirty="0" smtClean="0"/>
              <a:t>Úloha : Napíšte číselný výraz a určte jeho hodnotu :</a:t>
            </a:r>
          </a:p>
          <a:p>
            <a:r>
              <a:rPr lang="sk-SK" dirty="0" smtClean="0">
                <a:solidFill>
                  <a:srgbClr val="0070C0"/>
                </a:solidFill>
              </a:rPr>
              <a:t>Súčet čísel päťdesiattri a dvestoosem.</a:t>
            </a:r>
          </a:p>
          <a:p>
            <a:r>
              <a:rPr lang="sk-SK" dirty="0" smtClean="0"/>
              <a:t>Riešenie : 53 + 208 = 261</a:t>
            </a:r>
          </a:p>
          <a:p>
            <a:r>
              <a:rPr lang="sk-SK" dirty="0" smtClean="0"/>
              <a:t>Úloha : Napíšte ako číselný výraz a určte jeho hodnotu </a:t>
            </a:r>
            <a:r>
              <a:rPr lang="sk-SK" dirty="0" smtClean="0">
                <a:solidFill>
                  <a:srgbClr val="00B0F0"/>
                </a:solidFill>
              </a:rPr>
              <a:t>: Od súčinu čísel 20,4 a 15,5 odčítajte súčin čísel 1,5 a – 2,2.</a:t>
            </a:r>
          </a:p>
          <a:p>
            <a:r>
              <a:rPr lang="sk-SK" dirty="0" smtClean="0"/>
              <a:t>Riešenie :</a:t>
            </a:r>
            <a:r>
              <a:rPr lang="sk-SK" dirty="0" smtClean="0">
                <a:solidFill>
                  <a:srgbClr val="00B0F0"/>
                </a:solidFill>
              </a:rPr>
              <a:t> </a:t>
            </a:r>
            <a:r>
              <a:rPr lang="sk-SK" dirty="0" smtClean="0"/>
              <a:t>20,4 . 15,5 – 1,5 . ( - 2,2 ) = 316,20 – (- 3,30) = 316,2 + 3,3 = 319,5</a:t>
            </a:r>
          </a:p>
          <a:p>
            <a:r>
              <a:rPr lang="sk-SK" dirty="0" smtClean="0"/>
              <a:t>Úloha : </a:t>
            </a:r>
            <a:r>
              <a:rPr lang="sk-SK" dirty="0" smtClean="0">
                <a:solidFill>
                  <a:srgbClr val="00B0F0"/>
                </a:solidFill>
              </a:rPr>
              <a:t>Vypočítajte : 2 . ( 10 – ( 6 . 4 ))</a:t>
            </a:r>
            <a:endParaRPr lang="sk-SK" dirty="0" smtClean="0"/>
          </a:p>
          <a:p>
            <a:r>
              <a:rPr lang="sk-SK" dirty="0" smtClean="0"/>
              <a:t>Riešenie : 2 . ( 10 – ( 6 . 4 ) ) = 2 . ( 10 – 24 ) = 2. ( - 14 ) = - 28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solidFill>
                  <a:srgbClr val="C00000"/>
                </a:solidFill>
              </a:rPr>
              <a:t>Výraz s premennou.</a:t>
            </a:r>
            <a:endParaRPr lang="sk-SK" dirty="0">
              <a:solidFill>
                <a:srgbClr val="C00000"/>
              </a:solidFill>
            </a:endParaRP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28596" y="1500174"/>
            <a:ext cx="4040188" cy="639762"/>
          </a:xfrm>
        </p:spPr>
        <p:txBody>
          <a:bodyPr/>
          <a:lstStyle/>
          <a:p>
            <a:r>
              <a:rPr lang="sk-SK" dirty="0" smtClean="0">
                <a:solidFill>
                  <a:srgbClr val="002060"/>
                </a:solidFill>
              </a:rPr>
              <a:t>Zopakujme si: číselný výraz </a:t>
            </a:r>
            <a:endParaRPr lang="sk-SK" dirty="0">
              <a:solidFill>
                <a:srgbClr val="002060"/>
              </a:solidFill>
            </a:endParaRP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sk-SK" dirty="0" smtClean="0"/>
              <a:t>Je zápis pomocou čísel, znakov matematických výkonov a zátvoriek.</a:t>
            </a:r>
          </a:p>
          <a:p>
            <a:r>
              <a:rPr lang="sk-SK" dirty="0" smtClean="0"/>
              <a:t>Napríklad : ( 25 -6 ) . 4 : 2</a:t>
            </a:r>
          </a:p>
          <a:p>
            <a:r>
              <a:rPr lang="sk-SK" dirty="0" smtClean="0"/>
              <a:t>5 + 2 . 3 – 1</a:t>
            </a:r>
          </a:p>
          <a:p>
            <a:r>
              <a:rPr lang="sk-SK" dirty="0" smtClean="0"/>
              <a:t>Hodnota číselného výrazu – vypočítame daný výraz.</a:t>
            </a:r>
          </a:p>
          <a:p>
            <a:r>
              <a:rPr lang="sk-SK" dirty="0" smtClean="0"/>
              <a:t>Napríklad : 5 + 2 . 3 – 1 = 5 + 6 – 1 = 11 – 1 = 10</a:t>
            </a:r>
            <a:endParaRPr lang="sk-SK" dirty="0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sk-SK" dirty="0" smtClean="0">
                <a:solidFill>
                  <a:srgbClr val="002060"/>
                </a:solidFill>
              </a:rPr>
              <a:t>Výrazy s premennou.</a:t>
            </a:r>
            <a:endParaRPr lang="sk-SK" dirty="0">
              <a:solidFill>
                <a:srgbClr val="002060"/>
              </a:solidFill>
            </a:endParaRP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70000" lnSpcReduction="20000"/>
          </a:bodyPr>
          <a:lstStyle/>
          <a:p>
            <a:r>
              <a:rPr lang="sk-SK" dirty="0" smtClean="0"/>
              <a:t>Je zápis pomocou čísel, znakov matematických výkonov, zátvoriek a premenných (neznámych), ktoré zapisujeme pomocou malých písmen 2x – 4y + 5</a:t>
            </a:r>
          </a:p>
          <a:p>
            <a:r>
              <a:rPr lang="sk-SK" dirty="0" smtClean="0"/>
              <a:t>Premenné : ľubovoľné písmená vo výrazoch x, y, a, b...</a:t>
            </a:r>
          </a:p>
          <a:p>
            <a:r>
              <a:rPr lang="sk-SK" dirty="0" smtClean="0"/>
              <a:t>Číselný koeficient : číslo pri premennej </a:t>
            </a:r>
            <a:r>
              <a:rPr lang="sk-SK" dirty="0" smtClean="0"/>
              <a:t>2,4</a:t>
            </a:r>
          </a:p>
          <a:p>
            <a:r>
              <a:rPr lang="sk-SK" dirty="0" smtClean="0"/>
              <a:t>O počte členov vo výraze rozhoduje počet znamienok + a -. Násobenie a delenie o počte členov vo výraze nerozhoduje.</a:t>
            </a:r>
          </a:p>
          <a:p>
            <a:r>
              <a:rPr lang="sk-SK" dirty="0" smtClean="0"/>
              <a:t>Napríklad : 5.x + 2.y + 9  tento výraz má tri členy, preto ho nazývame </a:t>
            </a:r>
            <a:r>
              <a:rPr lang="sk-SK" dirty="0" err="1" smtClean="0">
                <a:solidFill>
                  <a:srgbClr val="FF0000"/>
                </a:solidFill>
              </a:rPr>
              <a:t>trojčlen</a:t>
            </a:r>
            <a:r>
              <a:rPr lang="sk-SK" smtClean="0">
                <a:solidFill>
                  <a:srgbClr val="FF0000"/>
                </a:solidFill>
              </a:rPr>
              <a:t>.</a:t>
            </a:r>
            <a:endParaRPr lang="sk-SK" dirty="0" smtClean="0">
              <a:solidFill>
                <a:srgbClr val="FF0000"/>
              </a:solidFill>
            </a:endParaRPr>
          </a:p>
          <a:p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solidFill>
                  <a:srgbClr val="C00000"/>
                </a:solidFill>
              </a:rPr>
              <a:t>Výrazy s premennou.</a:t>
            </a:r>
            <a:endParaRPr lang="sk-SK" dirty="0">
              <a:solidFill>
                <a:srgbClr val="C00000"/>
              </a:solidFill>
            </a:endParaRP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r>
              <a:rPr lang="sk-SK" dirty="0" smtClean="0">
                <a:solidFill>
                  <a:srgbClr val="002060"/>
                </a:solidFill>
              </a:rPr>
              <a:t>Opačný výraz k danému výrazu.</a:t>
            </a:r>
          </a:p>
          <a:p>
            <a:endParaRPr lang="sk-SK" dirty="0">
              <a:solidFill>
                <a:srgbClr val="002060"/>
              </a:solidFill>
            </a:endParaRP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sk-SK" dirty="0" smtClean="0"/>
              <a:t>V pôvodnom výraze všetky znamienka zameníme za opačné</a:t>
            </a:r>
          </a:p>
          <a:p>
            <a:r>
              <a:rPr lang="sk-SK" dirty="0" smtClean="0"/>
              <a:t>Pôvodný výraz   2x</a:t>
            </a:r>
          </a:p>
          <a:p>
            <a:pPr>
              <a:buNone/>
            </a:pPr>
            <a:r>
              <a:rPr lang="sk-SK" dirty="0" smtClean="0"/>
              <a:t>                                  8 + 3y</a:t>
            </a:r>
          </a:p>
          <a:p>
            <a:r>
              <a:rPr lang="sk-SK" dirty="0" smtClean="0"/>
              <a:t>Opačný výraz    - 2x</a:t>
            </a:r>
          </a:p>
          <a:p>
            <a:pPr>
              <a:buNone/>
            </a:pPr>
            <a:r>
              <a:rPr lang="sk-SK" dirty="0" smtClean="0"/>
              <a:t>                                 - 8 – 3y</a:t>
            </a:r>
            <a:endParaRPr lang="sk-SK" dirty="0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sk-SK" dirty="0" smtClean="0">
                <a:solidFill>
                  <a:srgbClr val="002060"/>
                </a:solidFill>
              </a:rPr>
              <a:t>Počtové výkony s výrazmi.</a:t>
            </a:r>
            <a:endParaRPr lang="sk-SK" dirty="0">
              <a:solidFill>
                <a:srgbClr val="002060"/>
              </a:solidFill>
            </a:endParaRP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k-SK" dirty="0" smtClean="0">
                <a:solidFill>
                  <a:srgbClr val="00B050"/>
                </a:solidFill>
              </a:rPr>
              <a:t>Sčítanie výrazov</a:t>
            </a:r>
          </a:p>
          <a:p>
            <a:r>
              <a:rPr lang="sk-SK" dirty="0" smtClean="0"/>
              <a:t>Výrazy s tou istou premennou sčítame tak, že sčítame ich číselné koeficienty a premennú opíšeme</a:t>
            </a:r>
            <a:endParaRPr lang="sk-SK" dirty="0"/>
          </a:p>
          <a:p>
            <a:pPr>
              <a:buNone/>
            </a:pPr>
            <a:r>
              <a:rPr lang="sk-SK" dirty="0" smtClean="0"/>
              <a:t>      5a + 2a + 9a = 16a</a:t>
            </a:r>
          </a:p>
          <a:p>
            <a:pPr>
              <a:buNone/>
            </a:pPr>
            <a:r>
              <a:rPr lang="sk-SK" dirty="0" smtClean="0"/>
              <a:t>      ( 5x + 8 )+ ( 7x + 3 ) = 12x + 11</a:t>
            </a:r>
          </a:p>
          <a:p>
            <a:r>
              <a:rPr lang="sk-SK" dirty="0" smtClean="0">
                <a:solidFill>
                  <a:srgbClr val="00B050"/>
                </a:solidFill>
              </a:rPr>
              <a:t>Odčítanie výrazov</a:t>
            </a:r>
          </a:p>
          <a:p>
            <a:r>
              <a:rPr lang="sk-SK" dirty="0" smtClean="0"/>
              <a:t>Odčítať výraz znamená pripočítať opačný výraz</a:t>
            </a:r>
          </a:p>
          <a:p>
            <a:pPr>
              <a:buNone/>
            </a:pPr>
            <a:r>
              <a:rPr lang="sk-SK" dirty="0" smtClean="0"/>
              <a:t>      5a – ( 2a + 9a ) = 5a + ( - 2a – 9a ) = 5a – 11a = - 6a</a:t>
            </a:r>
          </a:p>
          <a:p>
            <a:pPr>
              <a:buNone/>
            </a:pPr>
            <a:r>
              <a:rPr lang="sk-SK" dirty="0" smtClean="0"/>
              <a:t>      ( 5x +8 ) – ( 7x + 3 ) = 5x + 8 + ( -7x – 3 ) = 5x + 8 -7x – 3 = - 2x + 5</a:t>
            </a:r>
          </a:p>
          <a:p>
            <a:pPr>
              <a:buNone/>
            </a:pP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solidFill>
                  <a:schemeClr val="tx2"/>
                </a:solidFill>
              </a:rPr>
              <a:t>Počtové výkony s výrazmi.</a:t>
            </a:r>
            <a:endParaRPr lang="sk-SK" dirty="0">
              <a:solidFill>
                <a:schemeClr val="tx2"/>
              </a:solidFill>
            </a:endParaRP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dirty="0" smtClean="0">
                <a:solidFill>
                  <a:srgbClr val="00B050"/>
                </a:solidFill>
              </a:rPr>
              <a:t>Násobenie výrazu číslom</a:t>
            </a:r>
            <a:endParaRPr lang="sk-SK" dirty="0">
              <a:solidFill>
                <a:srgbClr val="00B050"/>
              </a:solidFill>
            </a:endParaRP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sk-SK" dirty="0" smtClean="0"/>
              <a:t>Násobiť výraz číslom, znamená vynásobiť každý člen výrazu daným číslom</a:t>
            </a:r>
          </a:p>
          <a:p>
            <a:r>
              <a:rPr lang="sk-SK" dirty="0" smtClean="0"/>
              <a:t>Napríklad: </a:t>
            </a:r>
          </a:p>
          <a:p>
            <a:pPr>
              <a:buNone/>
            </a:pPr>
            <a:r>
              <a:rPr lang="sk-SK" dirty="0" smtClean="0"/>
              <a:t>     2. ( 2a + 3 ) = 2.2a + 2.3 =</a:t>
            </a:r>
          </a:p>
          <a:p>
            <a:pPr>
              <a:buNone/>
            </a:pPr>
            <a:r>
              <a:rPr lang="sk-SK" dirty="0" smtClean="0"/>
              <a:t>     4a + 6 alebo</a:t>
            </a:r>
          </a:p>
          <a:p>
            <a:pPr>
              <a:buNone/>
            </a:pPr>
            <a:r>
              <a:rPr lang="sk-SK" dirty="0" smtClean="0"/>
              <a:t>     ( 5x – 8 ) . 4 = 5x.4 -8.4 =  20x - 32</a:t>
            </a:r>
            <a:endParaRPr lang="sk-SK" dirty="0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sk-SK" dirty="0" smtClean="0">
                <a:solidFill>
                  <a:srgbClr val="00B050"/>
                </a:solidFill>
              </a:rPr>
              <a:t>Delenie výrazu číslom</a:t>
            </a:r>
            <a:endParaRPr lang="sk-SK" dirty="0">
              <a:solidFill>
                <a:srgbClr val="00B050"/>
              </a:solidFill>
            </a:endParaRP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sk-SK" dirty="0" smtClean="0"/>
              <a:t>Deliť výraz číslom, znamená vydeliť týmto číslom každý člen výrazu</a:t>
            </a:r>
          </a:p>
          <a:p>
            <a:r>
              <a:rPr lang="sk-SK" dirty="0" smtClean="0"/>
              <a:t>Napríklad:</a:t>
            </a:r>
          </a:p>
          <a:p>
            <a:pPr>
              <a:buNone/>
            </a:pPr>
            <a:r>
              <a:rPr lang="sk-SK" dirty="0" smtClean="0"/>
              <a:t>     ( 3a + 9 ) : 3 = 3a:3 + 9:3 = </a:t>
            </a:r>
          </a:p>
          <a:p>
            <a:pPr>
              <a:buNone/>
            </a:pPr>
            <a:r>
              <a:rPr lang="sk-SK" dirty="0" smtClean="0"/>
              <a:t>     1a + 3 = a + 3</a:t>
            </a:r>
          </a:p>
          <a:p>
            <a:pPr>
              <a:buNone/>
            </a:pPr>
            <a:r>
              <a:rPr lang="sk-SK" dirty="0" smtClean="0"/>
              <a:t>     ( 15x – 5 ) = 15x:5 – 5:5 =</a:t>
            </a:r>
          </a:p>
          <a:p>
            <a:pPr>
              <a:buNone/>
            </a:pPr>
            <a:r>
              <a:rPr lang="sk-SK" dirty="0" smtClean="0"/>
              <a:t>      3x - 1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</TotalTime>
  <Words>694</Words>
  <Application>Microsoft Office PowerPoint</Application>
  <PresentationFormat>Prezentácia na obrazovke (4:3)</PresentationFormat>
  <Paragraphs>69</Paragraphs>
  <Slides>7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7</vt:i4>
      </vt:variant>
    </vt:vector>
  </HeadingPairs>
  <TitlesOfParts>
    <vt:vector size="8" baseType="lpstr">
      <vt:lpstr>Motív Office</vt:lpstr>
      <vt:lpstr> Výraz. </vt:lpstr>
      <vt:lpstr>Číselný výraz.</vt:lpstr>
      <vt:lpstr>Matematické operácie s číselnými výrazmi.</vt:lpstr>
      <vt:lpstr>Úlohy s číselnými výrazmi.</vt:lpstr>
      <vt:lpstr>Výraz s premennou.</vt:lpstr>
      <vt:lpstr>Výrazy s premennou.</vt:lpstr>
      <vt:lpstr>Počtové výkony s výrazmi.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Premenná. Výraz. Rovnica.</dc:title>
  <dc:creator>Katarina Kovacova</dc:creator>
  <cp:lastModifiedBy>Katarina Kovacova</cp:lastModifiedBy>
  <cp:revision>20</cp:revision>
  <dcterms:created xsi:type="dcterms:W3CDTF">2020-04-29T09:35:21Z</dcterms:created>
  <dcterms:modified xsi:type="dcterms:W3CDTF">2020-11-03T14:42:40Z</dcterms:modified>
</cp:coreProperties>
</file>