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86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50AF-460A-4CA9-B43A-C4FFEFC7CEA1}" type="datetimeFigureOut">
              <a:rPr lang="sk-SK" smtClean="0"/>
              <a:t>31. 5. 2020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032F-400C-47AD-AA69-874B63F995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343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50AF-460A-4CA9-B43A-C4FFEFC7CEA1}" type="datetimeFigureOut">
              <a:rPr lang="sk-SK" smtClean="0"/>
              <a:t>31. 5. 2020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032F-400C-47AD-AA69-874B63F995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253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50AF-460A-4CA9-B43A-C4FFEFC7CEA1}" type="datetimeFigureOut">
              <a:rPr lang="sk-SK" smtClean="0"/>
              <a:t>31. 5. 2020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032F-400C-47AD-AA69-874B63F995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6542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50AF-460A-4CA9-B43A-C4FFEFC7CEA1}" type="datetimeFigureOut">
              <a:rPr lang="sk-SK" smtClean="0"/>
              <a:t>31. 5. 2020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032F-400C-47AD-AA69-874B63F995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7132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50AF-460A-4CA9-B43A-C4FFEFC7CEA1}" type="datetimeFigureOut">
              <a:rPr lang="sk-SK" smtClean="0"/>
              <a:t>31. 5. 2020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032F-400C-47AD-AA69-874B63F995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2359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50AF-460A-4CA9-B43A-C4FFEFC7CEA1}" type="datetimeFigureOut">
              <a:rPr lang="sk-SK" smtClean="0"/>
              <a:t>31. 5. 2020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032F-400C-47AD-AA69-874B63F995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1473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50AF-460A-4CA9-B43A-C4FFEFC7CEA1}" type="datetimeFigureOut">
              <a:rPr lang="sk-SK" smtClean="0"/>
              <a:t>31. 5. 2020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032F-400C-47AD-AA69-874B63F995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586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50AF-460A-4CA9-B43A-C4FFEFC7CEA1}" type="datetimeFigureOut">
              <a:rPr lang="sk-SK" smtClean="0"/>
              <a:t>31. 5. 2020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032F-400C-47AD-AA69-874B63F995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4000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50AF-460A-4CA9-B43A-C4FFEFC7CEA1}" type="datetimeFigureOut">
              <a:rPr lang="sk-SK" smtClean="0"/>
              <a:t>31. 5. 2020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032F-400C-47AD-AA69-874B63F995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0434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50AF-460A-4CA9-B43A-C4FFEFC7CEA1}" type="datetimeFigureOut">
              <a:rPr lang="sk-SK" smtClean="0"/>
              <a:t>31. 5. 2020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032F-400C-47AD-AA69-874B63F995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621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50AF-460A-4CA9-B43A-C4FFEFC7CEA1}" type="datetimeFigureOut">
              <a:rPr lang="sk-SK" smtClean="0"/>
              <a:t>31. 5. 2020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032F-400C-47AD-AA69-874B63F995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0911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wav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650AF-460A-4CA9-B43A-C4FFEFC7CEA1}" type="datetimeFigureOut">
              <a:rPr lang="sk-SK" smtClean="0"/>
              <a:t>31. 5. 2020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7032F-400C-47AD-AA69-874B63F995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294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96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Valec</a:t>
            </a:r>
            <a:endParaRPr lang="sk-SK" sz="96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sz="4800" dirty="0" smtClean="0"/>
              <a:t>9. </a:t>
            </a:r>
            <a:r>
              <a:rPr lang="sk-SK" sz="4800" dirty="0"/>
              <a:t>r</a:t>
            </a:r>
            <a:r>
              <a:rPr lang="sk-SK" sz="4800" dirty="0" smtClean="0"/>
              <a:t>očník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2167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94753"/>
            <a:ext cx="11014165" cy="1325563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Čo sme sa už učili:</a:t>
            </a:r>
            <a:br>
              <a:rPr lang="sk-SK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endParaRPr lang="sk-SK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Každému telesu vieme vypočítať povrch a objem.</a:t>
            </a:r>
          </a:p>
          <a:p>
            <a:r>
              <a:rPr lang="sk-SK" sz="3600" dirty="0" smtClean="0"/>
              <a:t>Povrch telesa je súčet obsahov jeho podstáv a plášťa.</a:t>
            </a:r>
          </a:p>
          <a:p>
            <a:r>
              <a:rPr lang="sk-SK" sz="3600" dirty="0" smtClean="0"/>
              <a:t>Objem telesa je súčin obsahu podstavy a výšky telesa.</a:t>
            </a:r>
            <a:endParaRPr lang="sk-SK" sz="36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034" y="3561806"/>
            <a:ext cx="5320937" cy="32961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57320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Valec</a:t>
            </a:r>
            <a:endParaRPr lang="sk-SK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dirty="0" smtClean="0"/>
              <a:t>V bežnom živote sa vyskytuje veľa vecí a predmetov, ktoré majú valcovitý tvar, napr.:</a:t>
            </a:r>
          </a:p>
          <a:p>
            <a:pPr marL="0" indent="0">
              <a:buNone/>
            </a:pPr>
            <a:r>
              <a:rPr lang="sk-SK" dirty="0" smtClean="0"/>
              <a:t>   - nádrže na tekutiny</a:t>
            </a:r>
          </a:p>
          <a:p>
            <a:pPr marL="0" indent="0">
              <a:buNone/>
            </a:pPr>
            <a:r>
              <a:rPr lang="sk-SK" dirty="0" smtClean="0"/>
              <a:t>   - stĺpy</a:t>
            </a:r>
          </a:p>
          <a:p>
            <a:pPr marL="0" indent="0">
              <a:buNone/>
            </a:pPr>
            <a:r>
              <a:rPr lang="sk-SK" dirty="0" smtClean="0"/>
              <a:t>   - hrnce, sudy, odpadkové koše</a:t>
            </a:r>
          </a:p>
          <a:p>
            <a:pPr marL="0" indent="0">
              <a:buNone/>
            </a:pPr>
            <a:r>
              <a:rPr lang="sk-SK" dirty="0" smtClean="0"/>
              <a:t>   - sviečky</a:t>
            </a:r>
          </a:p>
          <a:p>
            <a:pPr marL="0" indent="0">
              <a:buNone/>
            </a:pPr>
            <a:r>
              <a:rPr lang="sk-SK" dirty="0" smtClean="0"/>
              <a:t>   - rolka papiera, ceruzka, pero...</a:t>
            </a:r>
            <a:endParaRPr lang="sk-SK" dirty="0"/>
          </a:p>
        </p:txBody>
      </p:sp>
      <p:pic>
        <p:nvPicPr>
          <p:cNvPr id="5" name="Zástupný objekt pre obsah 4" descr="Sviečka valec Orange 18 x 6cm | Margaretkashop - Darčeky za super ceny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921" y="2063296"/>
            <a:ext cx="1905710" cy="16378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Obrázok 5" descr="Vodotesný reproduktor v tvare valca, čierna"/>
          <p:cNvPicPr/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400" b="3889"/>
          <a:stretch/>
        </p:blipFill>
        <p:spPr bwMode="auto">
          <a:xfrm>
            <a:off x="9639005" y="1592647"/>
            <a:ext cx="1149530" cy="15757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Obrázok 6" descr="Obrázkové výsledky pre: nadrz na vodu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703" y="4646023"/>
            <a:ext cx="1859280" cy="17983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Obrázok 7" descr="Obrázkové výsledky pre: ceruzka"/>
          <p:cNvPicPr/>
          <p:nvPr/>
        </p:nvPicPr>
        <p:blipFill>
          <a:blip r:embed="rId5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7752" y="4271963"/>
            <a:ext cx="1370511" cy="1449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756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3995" y="373833"/>
            <a:ext cx="10515600" cy="1325563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Základné pojmy</a:t>
            </a:r>
            <a:endParaRPr lang="sk-SK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Podstavy valca</a:t>
            </a:r>
            <a:r>
              <a:rPr lang="sk-SK" dirty="0" smtClean="0"/>
              <a:t> – sú kruhy s rovnakým polomerom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Plášť valca</a:t>
            </a:r>
            <a:r>
              <a:rPr lang="sk-SK" dirty="0" smtClean="0"/>
              <a:t> – tvorí obdĺžnik, dĺžka jeho strany pri podstavách sa rovná obvodu kruhovej podstavy a druhá stany obdĺžnika je výška valca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Výška valca </a:t>
            </a:r>
            <a:r>
              <a:rPr lang="sk-SK" dirty="0" smtClean="0"/>
              <a:t>– je vzdialenosť jeho podstáv</a:t>
            </a:r>
            <a:endParaRPr lang="sk-SK" dirty="0"/>
          </a:p>
        </p:txBody>
      </p:sp>
      <p:pic>
        <p:nvPicPr>
          <p:cNvPr id="5" name="Zástupný objekt pre obsah 3"/>
          <p:cNvPicPr>
            <a:picLocks noGrp="1" noChangeAspect="1"/>
          </p:cNvPicPr>
          <p:nvPr>
            <p:ph sz="half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6263" y="2011680"/>
            <a:ext cx="4345577" cy="3701143"/>
          </a:xfrm>
        </p:spPr>
      </p:pic>
    </p:spTree>
    <p:extLst>
      <p:ext uri="{BB962C8B-B14F-4D97-AF65-F5344CB8AC3E}">
        <p14:creationId xmlns:p14="http://schemas.microsoft.com/office/powerpoint/2010/main" val="27029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Povrch valca</a:t>
            </a:r>
            <a:endParaRPr lang="sk-SK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199" y="2107475"/>
            <a:ext cx="8575767" cy="4069488"/>
          </a:xfrm>
        </p:spPr>
        <p:txBody>
          <a:bodyPr/>
          <a:lstStyle/>
          <a:p>
            <a:r>
              <a:rPr lang="sk-SK" dirty="0" smtClean="0"/>
              <a:t>Povrch valca vypočítame tak, že spočítame obsahy oboch podstáv a obsah plášťa</a:t>
            </a:r>
          </a:p>
          <a:p>
            <a:pPr marL="0" indent="0">
              <a:buNone/>
            </a:pPr>
            <a:r>
              <a:rPr lang="sk-SK" dirty="0" smtClean="0"/>
              <a:t>                </a:t>
            </a:r>
            <a:r>
              <a:rPr lang="sk-SK" sz="3600" b="1" dirty="0" smtClean="0">
                <a:solidFill>
                  <a:srgbClr val="FF0000"/>
                </a:solidFill>
              </a:rPr>
              <a:t>S </a:t>
            </a:r>
            <a:r>
              <a:rPr lang="sk-SK" sz="3600" b="1" dirty="0">
                <a:solidFill>
                  <a:srgbClr val="FF0000"/>
                </a:solidFill>
              </a:rPr>
              <a:t>= 2. π.r</a:t>
            </a:r>
            <a:r>
              <a:rPr lang="sk-SK" sz="3600" b="1" baseline="30000" dirty="0">
                <a:solidFill>
                  <a:srgbClr val="FF0000"/>
                </a:solidFill>
              </a:rPr>
              <a:t>2</a:t>
            </a:r>
            <a:r>
              <a:rPr lang="sk-SK" sz="3600" b="1" dirty="0">
                <a:solidFill>
                  <a:srgbClr val="FF0000"/>
                </a:solidFill>
              </a:rPr>
              <a:t> + 2. π.</a:t>
            </a:r>
            <a:r>
              <a:rPr lang="sk-SK" sz="3600" b="1" dirty="0" err="1">
                <a:solidFill>
                  <a:srgbClr val="FF0000"/>
                </a:solidFill>
              </a:rPr>
              <a:t>r.v</a:t>
            </a:r>
            <a:endParaRPr lang="sk-SK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5" name="Zástupný objekt pre obsah 4" descr="http://www.goblmat.eu/data/Z9/TeorDat_Z961.gif"/>
          <p:cNvPicPr>
            <a:picLocks noGrp="1"/>
          </p:cNvPicPr>
          <p:nvPr>
            <p:ph sz="half" idx="2"/>
          </p:nvPr>
        </p:nvPicPr>
        <p:blipFill rotWithShape="1">
          <a:blip r:embed="rId2">
            <a:clrChange>
              <a:clrFrom>
                <a:srgbClr val="FEFFFC"/>
              </a:clrFrom>
              <a:clrTo>
                <a:srgbClr val="FEFF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58167" r="-4636" b="14969"/>
          <a:stretch/>
        </p:blipFill>
        <p:spPr bwMode="auto">
          <a:xfrm>
            <a:off x="838199" y="3500846"/>
            <a:ext cx="9714415" cy="281105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5789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Objem valca</a:t>
            </a:r>
            <a:endParaRPr lang="sk-SK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077891" cy="4351338"/>
          </a:xfrm>
        </p:spPr>
        <p:txBody>
          <a:bodyPr/>
          <a:lstStyle/>
          <a:p>
            <a:r>
              <a:rPr lang="sk-SK" dirty="0" smtClean="0"/>
              <a:t>Objem valca je súčin obsahu podstavy a výšky valca (r- polomer, v-výška)</a:t>
            </a:r>
          </a:p>
          <a:p>
            <a:pPr marL="0" indent="0" algn="ctr">
              <a:buNone/>
            </a:pPr>
            <a:r>
              <a:rPr lang="sk-SK" dirty="0"/>
              <a:t> </a:t>
            </a:r>
            <a:r>
              <a:rPr lang="sk-SK" dirty="0" smtClean="0"/>
              <a:t>   </a:t>
            </a:r>
            <a:r>
              <a:rPr lang="sk-SK" sz="3600" b="1" dirty="0">
                <a:solidFill>
                  <a:srgbClr val="FF0000"/>
                </a:solidFill>
              </a:rPr>
              <a:t>V = π. r</a:t>
            </a:r>
            <a:r>
              <a:rPr lang="sk-SK" sz="3600" b="1" baseline="30000" dirty="0">
                <a:solidFill>
                  <a:srgbClr val="FF0000"/>
                </a:solidFill>
              </a:rPr>
              <a:t>2</a:t>
            </a:r>
            <a:r>
              <a:rPr lang="sk-SK" sz="3600" b="1" dirty="0">
                <a:solidFill>
                  <a:srgbClr val="FF0000"/>
                </a:solidFill>
              </a:rPr>
              <a:t>.v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5" name="Zástupný objekt pre obsah 4" descr="https://player.slideplayer.gr/91/14953417/slides/slide_16.jpg"/>
          <p:cNvPicPr>
            <a:picLocks noGrp="1"/>
          </p:cNvPicPr>
          <p:nvPr>
            <p:ph sz="half" idx="2"/>
          </p:nvPr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683" b="7055"/>
          <a:stretch/>
        </p:blipFill>
        <p:spPr bwMode="auto">
          <a:xfrm>
            <a:off x="4110447" y="3344091"/>
            <a:ext cx="5510348" cy="283287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4339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463039"/>
            <a:ext cx="10515600" cy="2847703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Vyskúšajme sa!</a:t>
            </a:r>
            <a:endParaRPr lang="sk-SK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2899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1. Vypočítaj objem a povrch valca s výškou 3 cm a polomerom podstavy 2 cm.</a:t>
            </a:r>
            <a:endParaRPr lang="sk-SK" sz="24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454331"/>
            <a:ext cx="10515600" cy="4722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sz="1600" dirty="0" smtClean="0">
                <a:solidFill>
                  <a:srgbClr val="FF0000"/>
                </a:solidFill>
              </a:rPr>
              <a:t>Riešenie: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sk-SK" sz="1500" dirty="0"/>
              <a:t>Stručný zápis: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k-SK" sz="1500" dirty="0"/>
              <a:t>r=2 cm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k-SK" sz="1500" dirty="0" smtClean="0"/>
              <a:t>v=3 cm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k-SK" sz="1500" dirty="0" smtClean="0"/>
              <a:t>V</a:t>
            </a:r>
            <a:r>
              <a:rPr lang="sk-SK" sz="1500" dirty="0"/>
              <a:t>=?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k-SK" sz="1500" dirty="0"/>
              <a:t>S=?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k-SK" sz="1500" dirty="0"/>
              <a:t>π=3,14</a:t>
            </a:r>
          </a:p>
          <a:p>
            <a:pPr marL="0" indent="0">
              <a:buNone/>
            </a:pPr>
            <a:r>
              <a:rPr lang="sk-SK" sz="1500" dirty="0"/>
              <a:t> </a:t>
            </a:r>
          </a:p>
          <a:p>
            <a:pPr marL="0" indent="0">
              <a:buNone/>
            </a:pPr>
            <a:r>
              <a:rPr lang="sk-SK" sz="1500" dirty="0"/>
              <a:t>V = π. r</a:t>
            </a:r>
            <a:r>
              <a:rPr lang="sk-SK" sz="1500" baseline="30000" dirty="0"/>
              <a:t>2</a:t>
            </a:r>
            <a:r>
              <a:rPr lang="sk-SK" sz="1500" dirty="0"/>
              <a:t>.v 		S = 2. π.r</a:t>
            </a:r>
            <a:r>
              <a:rPr lang="sk-SK" sz="1500" baseline="30000" dirty="0"/>
              <a:t>2</a:t>
            </a:r>
            <a:r>
              <a:rPr lang="sk-SK" sz="1500" dirty="0"/>
              <a:t> + 2. π.</a:t>
            </a:r>
            <a:r>
              <a:rPr lang="sk-SK" sz="1500" dirty="0" err="1"/>
              <a:t>r.v</a:t>
            </a:r>
            <a:endParaRPr lang="sk-SK" sz="1500" dirty="0"/>
          </a:p>
          <a:p>
            <a:pPr marL="0" indent="0">
              <a:buNone/>
            </a:pPr>
            <a:r>
              <a:rPr lang="sk-SK" sz="1500" dirty="0"/>
              <a:t>V = 3,14 . </a:t>
            </a:r>
            <a:r>
              <a:rPr lang="sk-SK" sz="1500" dirty="0" smtClean="0"/>
              <a:t>2</a:t>
            </a:r>
            <a:r>
              <a:rPr lang="sk-SK" sz="1500" baseline="30000" dirty="0" smtClean="0"/>
              <a:t>2</a:t>
            </a:r>
            <a:r>
              <a:rPr lang="sk-SK" sz="1500" dirty="0" smtClean="0"/>
              <a:t>.3</a:t>
            </a:r>
            <a:r>
              <a:rPr lang="sk-SK" sz="1500" dirty="0"/>
              <a:t>	S = 2.3,14.2</a:t>
            </a:r>
            <a:r>
              <a:rPr lang="sk-SK" sz="1500" baseline="30000" dirty="0"/>
              <a:t>2</a:t>
            </a:r>
            <a:r>
              <a:rPr lang="sk-SK" sz="1500" dirty="0"/>
              <a:t> + 2.3,14.2.3	</a:t>
            </a:r>
          </a:p>
          <a:p>
            <a:pPr marL="0" indent="0">
              <a:buNone/>
            </a:pPr>
            <a:r>
              <a:rPr lang="sk-SK" sz="1500" dirty="0"/>
              <a:t>V = 3,14.4.3		S = 25,12 + 37,68</a:t>
            </a:r>
          </a:p>
          <a:p>
            <a:pPr marL="0" indent="0">
              <a:buNone/>
            </a:pPr>
            <a:r>
              <a:rPr lang="sk-SK" sz="1500" dirty="0"/>
              <a:t>V = 37,68 cm</a:t>
            </a:r>
            <a:r>
              <a:rPr lang="sk-SK" sz="1500" baseline="30000" dirty="0"/>
              <a:t>3</a:t>
            </a:r>
            <a:r>
              <a:rPr lang="sk-SK" sz="1500" dirty="0"/>
              <a:t>	</a:t>
            </a:r>
            <a:r>
              <a:rPr lang="sk-SK" sz="1500" dirty="0" smtClean="0"/>
              <a:t>S </a:t>
            </a:r>
            <a:r>
              <a:rPr lang="sk-SK" sz="1500" dirty="0"/>
              <a:t>= 62,8 cm</a:t>
            </a:r>
            <a:r>
              <a:rPr lang="sk-SK" sz="1500" baseline="30000" dirty="0"/>
              <a:t>2</a:t>
            </a:r>
            <a:endParaRPr lang="sk-SK" sz="1500" dirty="0"/>
          </a:p>
          <a:p>
            <a:pPr marL="0" indent="0">
              <a:buNone/>
            </a:pPr>
            <a:r>
              <a:rPr lang="sk-SK" sz="1500" dirty="0"/>
              <a:t> </a:t>
            </a:r>
          </a:p>
          <a:p>
            <a:pPr marL="0" indent="0">
              <a:buNone/>
            </a:pPr>
            <a:r>
              <a:rPr lang="sk-SK" sz="1500" dirty="0"/>
              <a:t>Objem valca je približne 37,68 cm</a:t>
            </a:r>
            <a:r>
              <a:rPr lang="sk-SK" sz="1500" baseline="30000" dirty="0"/>
              <a:t>3</a:t>
            </a:r>
            <a:r>
              <a:rPr lang="sk-SK" sz="1500" dirty="0"/>
              <a:t> a povrch valca je približne 62,8 cm</a:t>
            </a:r>
            <a:r>
              <a:rPr lang="sk-SK" sz="1500" baseline="30000" dirty="0"/>
              <a:t>2</a:t>
            </a:r>
            <a:r>
              <a:rPr lang="sk-SK" sz="1500" dirty="0"/>
              <a:t>.</a:t>
            </a:r>
          </a:p>
          <a:p>
            <a:pPr marL="0" indent="0">
              <a:buNone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359104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>
                <a:solidFill>
                  <a:srgbClr val="FF0000"/>
                </a:solidFill>
              </a:rPr>
              <a:t>Vypracujte nasledujúce úlohy:</a:t>
            </a:r>
            <a:endParaRPr lang="sk-SK" sz="2800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k-SK" dirty="0" smtClean="0"/>
              <a:t>Zistite o čísle π na internete viac informácií a napíšte ich do zošita.</a:t>
            </a:r>
          </a:p>
          <a:p>
            <a:pPr marL="514350" indent="-514350">
              <a:buAutoNum type="arabicPeriod"/>
            </a:pPr>
            <a:r>
              <a:rPr lang="sk-SK" dirty="0" smtClean="0"/>
              <a:t>Vypočítajte objem a povrch valca s výškou 4 cm a polomerom podstavy 2 cm.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k-SK" dirty="0" smtClean="0"/>
              <a:t>Vypočítajte objem a povrch valca s výškou 1,5 cm a polomerom podstavy 3 cm.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k-SK" dirty="0" smtClean="0"/>
              <a:t>Váza tvaru valca má objem V = 1 liter. Vypočítajte výšku vázy, ak jej podstava má obsah 0,5 dm</a:t>
            </a:r>
            <a:r>
              <a:rPr lang="sk-SK" baseline="30000" dirty="0" smtClean="0"/>
              <a:t>2</a:t>
            </a:r>
            <a:r>
              <a:rPr lang="sk-SK" dirty="0" smtClean="0"/>
              <a:t> .  (1 liter = 1 dm</a:t>
            </a:r>
            <a:r>
              <a:rPr lang="sk-SK" baseline="30000" dirty="0" smtClean="0"/>
              <a:t>2</a:t>
            </a:r>
            <a:r>
              <a:rPr lang="sk-SK" dirty="0" smtClean="0"/>
              <a:t> )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k-SK" smtClean="0"/>
              <a:t>Vypočítajte </a:t>
            </a:r>
            <a:r>
              <a:rPr lang="sk-SK" dirty="0" smtClean="0"/>
              <a:t>polomer podstavy valca, ak sa obsah jeho podstáv rovná 12,56 cm</a:t>
            </a:r>
            <a:r>
              <a:rPr lang="sk-SK" baseline="30000" dirty="0" smtClean="0"/>
              <a:t>2 </a:t>
            </a:r>
            <a:r>
              <a:rPr lang="sk-SK" dirty="0" smtClean="0"/>
              <a:t> .</a:t>
            </a:r>
            <a:endParaRPr lang="sk-SK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sk-SK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sk-SK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sk-SK" dirty="0" smtClean="0"/>
          </a:p>
          <a:p>
            <a:pPr marL="514350" indent="-514350">
              <a:buAutoNum type="arabicPeriod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6097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</TotalTime>
  <Words>297</Words>
  <Application>Microsoft Office PowerPoint</Application>
  <PresentationFormat>Širokouhlá</PresentationFormat>
  <Paragraphs>47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Motív balíka Office</vt:lpstr>
      <vt:lpstr>Valec</vt:lpstr>
      <vt:lpstr>Čo sme sa už učili: </vt:lpstr>
      <vt:lpstr>Valec</vt:lpstr>
      <vt:lpstr>Základné pojmy</vt:lpstr>
      <vt:lpstr>Povrch valca</vt:lpstr>
      <vt:lpstr>Objem valca</vt:lpstr>
      <vt:lpstr>Vyskúšajme sa!</vt:lpstr>
      <vt:lpstr>1. Vypočítaj objem a povrch valca s výškou 3 cm a polomerom podstavy 2 cm.</vt:lpstr>
      <vt:lpstr>Vypracujte nasledujúce úlohy: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Valec</dc:title>
  <dc:creator>janik.belejkani@gmail.com</dc:creator>
  <cp:lastModifiedBy>janik.belejkani@gmail.com</cp:lastModifiedBy>
  <cp:revision>12</cp:revision>
  <dcterms:created xsi:type="dcterms:W3CDTF">2020-05-31T14:00:47Z</dcterms:created>
  <dcterms:modified xsi:type="dcterms:W3CDTF">2020-05-31T15:54:27Z</dcterms:modified>
</cp:coreProperties>
</file>