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C7669C-580C-4706-AF5D-D5E6EF044D54}" type="datetimeFigureOut">
              <a:rPr lang="pl-PL" smtClean="0"/>
              <a:t>31.03.2023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EB5836-95B4-4657-8946-8BED764E37FE}" type="slidenum">
              <a:rPr lang="pl-PL" smtClean="0"/>
              <a:t>‹#›</a:t>
            </a:fld>
            <a:endParaRPr lang="pl-PL"/>
          </a:p>
        </p:txBody>
      </p:sp>
      <p:sp>
        <p:nvSpPr>
          <p:cNvPr id="28" name="Łącznik prost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Filtry do wody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z okazji obchodów „Światowego Dnia Wody” uczniowie wykonali filtry do wody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Propozycje filtrów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2221100" cy="334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F:\zdjęcia szkoła\IMG_20230329_1501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571612"/>
            <a:ext cx="2244942" cy="2993256"/>
          </a:xfrm>
          <a:prstGeom prst="rect">
            <a:avLst/>
          </a:prstGeom>
          <a:noFill/>
        </p:spPr>
      </p:pic>
      <p:pic>
        <p:nvPicPr>
          <p:cNvPr id="1029" name="Picture 5" descr="F:\zdjęcia szkoła\IMG_20230329_150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000240"/>
            <a:ext cx="2222157" cy="4500594"/>
          </a:xfrm>
          <a:prstGeom prst="rect">
            <a:avLst/>
          </a:prstGeom>
          <a:noFill/>
        </p:spPr>
      </p:pic>
      <p:pic>
        <p:nvPicPr>
          <p:cNvPr id="1032" name="Picture 8" descr="F:\zdjęcia szkoła\IMG_20230329_150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1785926"/>
            <a:ext cx="164811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</TotalTime>
  <Words>18</Words>
  <Application>Microsoft Office PowerPoint</Application>
  <PresentationFormat>Pokaz na ekranie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Początek</vt:lpstr>
      <vt:lpstr>Filtry do wody</vt:lpstr>
      <vt:lpstr>Propozycje filtrów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Filtry do wody</dc:title>
  <dc:creator>Mariola</dc:creator>
  <cp:lastModifiedBy>Mariola</cp:lastModifiedBy>
  <cp:revision>1</cp:revision>
  <dcterms:created xsi:type="dcterms:W3CDTF">2023-03-31T12:24:17Z</dcterms:created>
  <dcterms:modified xsi:type="dcterms:W3CDTF">2023-03-31T12:32:24Z</dcterms:modified>
</cp:coreProperties>
</file>