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581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3A278D-ACDD-4A1D-8550-4F30743DDF3D}" type="datetimeFigureOut">
              <a:rPr lang="sk-SK" smtClean="0"/>
              <a:pPr/>
              <a:t>9. 3. 2023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278D-ACDD-4A1D-8550-4F30743DDF3D}" type="datetimeFigureOut">
              <a:rPr lang="sk-SK" smtClean="0"/>
              <a:pPr/>
              <a:t>9. 3. 2023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278D-ACDD-4A1D-8550-4F30743DDF3D}" type="datetimeFigureOut">
              <a:rPr lang="sk-SK" smtClean="0"/>
              <a:pPr/>
              <a:t>9. 3. 2023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278D-ACDD-4A1D-8550-4F30743DDF3D}" type="datetimeFigureOut">
              <a:rPr lang="sk-SK" smtClean="0"/>
              <a:pPr/>
              <a:t>9. 3. 2023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278D-ACDD-4A1D-8550-4F30743DDF3D}" type="datetimeFigureOut">
              <a:rPr lang="sk-SK" smtClean="0"/>
              <a:pPr/>
              <a:t>9. 3. 2023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278D-ACDD-4A1D-8550-4F30743DDF3D}" type="datetimeFigureOut">
              <a:rPr lang="sk-SK" smtClean="0"/>
              <a:pPr/>
              <a:t>9. 3. 2023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278D-ACDD-4A1D-8550-4F30743DDF3D}" type="datetimeFigureOut">
              <a:rPr lang="sk-SK" smtClean="0"/>
              <a:pPr/>
              <a:t>9. 3. 2023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278D-ACDD-4A1D-8550-4F30743DDF3D}" type="datetimeFigureOut">
              <a:rPr lang="sk-SK" smtClean="0"/>
              <a:pPr/>
              <a:t>9. 3. 2023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A278D-ACDD-4A1D-8550-4F30743DDF3D}" type="datetimeFigureOut">
              <a:rPr lang="sk-SK" smtClean="0"/>
              <a:pPr/>
              <a:t>9. 3. 2023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F3A278D-ACDD-4A1D-8550-4F30743DDF3D}" type="datetimeFigureOut">
              <a:rPr lang="sk-SK" smtClean="0"/>
              <a:pPr/>
              <a:t>9. 3. 2023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3A278D-ACDD-4A1D-8550-4F30743DDF3D}" type="datetimeFigureOut">
              <a:rPr lang="sk-SK" smtClean="0"/>
              <a:pPr/>
              <a:t>9. 3. 2023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3A278D-ACDD-4A1D-8550-4F30743DDF3D}" type="datetimeFigureOut">
              <a:rPr lang="sk-SK" smtClean="0"/>
              <a:pPr/>
              <a:t>9. 3. 2023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FEF652-6C3D-4091-8FB5-04FF6CA26D0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orea.sk/nizke-tatry/hotel-sorea-marmo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jasna.s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wVueSu1QF0" TargetMode="External"/><Relationship Id="rId2" Type="http://schemas.openxmlformats.org/officeDocument/2006/relationships/hyperlink" Target="https://www.youtube.com/watch?feature=player_detailpage&amp;v=ewVueSu1QF0https:/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Lyžiarsky </a:t>
            </a:r>
            <a:br>
              <a:rPr lang="sk-SK" dirty="0"/>
            </a:br>
            <a:r>
              <a:rPr lang="sk-SK" dirty="0"/>
              <a:t>výchovno- výcvikový </a:t>
            </a:r>
            <a:br>
              <a:rPr lang="sk-SK" dirty="0"/>
            </a:br>
            <a:r>
              <a:rPr lang="sk-SK" dirty="0"/>
              <a:t>kurz 2023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918648" cy="2913738"/>
          </a:xfrm>
        </p:spPr>
        <p:txBody>
          <a:bodyPr>
            <a:normAutofit lnSpcReduction="10000"/>
          </a:bodyPr>
          <a:lstStyle/>
          <a:p>
            <a:r>
              <a:rPr lang="sk-SK" sz="2800" dirty="0"/>
              <a:t>8. ročník</a:t>
            </a:r>
          </a:p>
          <a:p>
            <a:endParaRPr lang="sk-SK" sz="2800" dirty="0"/>
          </a:p>
          <a:p>
            <a:endParaRPr lang="sk-SK" sz="2800" dirty="0"/>
          </a:p>
          <a:p>
            <a:endParaRPr lang="sk-SK" sz="2800" dirty="0"/>
          </a:p>
          <a:p>
            <a:endParaRPr lang="sk-SK" sz="2800" dirty="0"/>
          </a:p>
          <a:p>
            <a:pPr algn="ctr"/>
            <a:r>
              <a:rPr lang="sk-SK" sz="3200" b="1" dirty="0"/>
              <a:t>                20.3. </a:t>
            </a:r>
            <a:r>
              <a:rPr lang="sk-SK" sz="3200" b="1"/>
              <a:t>– 24.3.2023</a:t>
            </a:r>
            <a:endParaRPr lang="sk-SK" sz="3200" b="1" dirty="0"/>
          </a:p>
        </p:txBody>
      </p:sp>
      <p:pic>
        <p:nvPicPr>
          <p:cNvPr id="1026" name="Picture 2" descr="C:\Users\Michal\Desktop\Lyži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857496"/>
            <a:ext cx="2786082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pPr marL="109728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  <a:p>
            <a:pPr lvl="0"/>
            <a:r>
              <a:rPr lang="sk-SK" sz="6600" dirty="0"/>
              <a:t>Príjemné balenie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Hotel </a:t>
            </a:r>
            <a:r>
              <a:rPr lang="sk-SK" dirty="0" err="1"/>
              <a:t>Sorea</a:t>
            </a:r>
            <a:r>
              <a:rPr lang="sk-SK" dirty="0"/>
              <a:t> </a:t>
            </a:r>
            <a:r>
              <a:rPr lang="sk-SK" dirty="0" err="1"/>
              <a:t>Marmot</a:t>
            </a:r>
            <a:r>
              <a:rPr lang="sk-SK" dirty="0"/>
              <a:t>, Jasná</a:t>
            </a:r>
          </a:p>
          <a:p>
            <a:r>
              <a:rPr lang="sk-SK" sz="2000" dirty="0">
                <a:hlinkClick r:id="rId2"/>
              </a:rPr>
              <a:t>http://www.sorea.sk/nizke-tatry/hotel-sorea-marmot/</a:t>
            </a:r>
            <a:endParaRPr lang="sk-SK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Miesto ubytovania</a:t>
            </a:r>
          </a:p>
        </p:txBody>
      </p:sp>
      <p:pic>
        <p:nvPicPr>
          <p:cNvPr id="4" name="Obrázok 3" descr="magura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492896"/>
            <a:ext cx="3811613" cy="3291848"/>
          </a:xfrm>
          <a:prstGeom prst="rect">
            <a:avLst/>
          </a:prstGeom>
        </p:spPr>
      </p:pic>
      <p:pic>
        <p:nvPicPr>
          <p:cNvPr id="6" name="Obrázok 5" descr="Magura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2492896"/>
            <a:ext cx="5360764" cy="32918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sk-SK" dirty="0"/>
              <a:t>Lyžiarske stredisko Jasná</a:t>
            </a:r>
          </a:p>
          <a:p>
            <a:r>
              <a:rPr lang="sk-SK" dirty="0">
                <a:hlinkClick r:id="rId2"/>
              </a:rPr>
              <a:t>http://www.jasna.sk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Miesto lyžovania</a:t>
            </a:r>
          </a:p>
        </p:txBody>
      </p:sp>
      <p:pic>
        <p:nvPicPr>
          <p:cNvPr id="4" name="Obrázok 3" descr="Strednica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0079" y="2643182"/>
            <a:ext cx="5140965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Balenie nenecháme len na rodičoch!</a:t>
            </a:r>
          </a:p>
          <a:p>
            <a:r>
              <a:rPr lang="sk-SK" dirty="0"/>
              <a:t>Napíšeme si zoznam všetkých vecí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zobrať so sebou?</a:t>
            </a:r>
          </a:p>
        </p:txBody>
      </p:sp>
      <p:pic>
        <p:nvPicPr>
          <p:cNvPr id="4" name="Obrázok 3" descr="Veci na kur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492896"/>
            <a:ext cx="6179896" cy="38164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56792"/>
            <a:ext cx="9217024" cy="2667752"/>
          </a:xfrm>
        </p:spPr>
        <p:txBody>
          <a:bodyPr/>
          <a:lstStyle/>
          <a:p>
            <a:pPr>
              <a:buNone/>
            </a:pPr>
            <a:endParaRPr lang="sk-SK" dirty="0">
              <a:hlinkClick r:id="rId2"/>
            </a:endParaRPr>
          </a:p>
          <a:p>
            <a:pPr>
              <a:buNone/>
            </a:pPr>
            <a:endParaRPr lang="sk-SK" dirty="0">
              <a:hlinkClick r:id="rId2"/>
            </a:endParaRPr>
          </a:p>
          <a:p>
            <a:pPr>
              <a:buNone/>
            </a:pPr>
            <a:endParaRPr lang="sk-SK" dirty="0">
              <a:hlinkClick r:id="rId2"/>
            </a:endParaRPr>
          </a:p>
          <a:p>
            <a:pPr algn="ctr">
              <a:buNone/>
            </a:pPr>
            <a:r>
              <a:rPr lang="sk-SK" dirty="0">
                <a:hlinkClick r:id="rId3"/>
              </a:rPr>
              <a:t>https://www.youtube.com/watch?v=ewVueSu1QF0</a:t>
            </a:r>
            <a:r>
              <a:rPr lang="sk-SK" dirty="0"/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Všetko, vrátane lyží a oblečenia, </a:t>
            </a:r>
            <a:br>
              <a:rPr lang="sk-SK" dirty="0"/>
            </a:br>
            <a:r>
              <a:rPr lang="sk-SK" dirty="0"/>
              <a:t>si vyskúšame už doma nasucho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-108520" y="1481328"/>
            <a:ext cx="9217024" cy="50440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r>
              <a:rPr lang="sk-SK" b="1" dirty="0"/>
              <a:t>Odchod: 20.3.2023 o 7.15 hod</a:t>
            </a:r>
            <a:r>
              <a:rPr lang="sk-SK" dirty="0"/>
              <a:t> (zraz o 7.00 h. na parkovisku pod atletickým areálom školy                                                                   </a:t>
            </a:r>
          </a:p>
          <a:p>
            <a:r>
              <a:rPr lang="sk-SK" b="1" dirty="0"/>
              <a:t>Predpokladaný príchod: 24.3.2023</a:t>
            </a:r>
          </a:p>
          <a:p>
            <a:pPr>
              <a:buNone/>
            </a:pPr>
            <a:r>
              <a:rPr lang="sk-SK" b="1" dirty="0"/>
              <a:t>   po 18. 00 hod </a:t>
            </a:r>
            <a:r>
              <a:rPr lang="sk-SK" dirty="0"/>
              <a:t>(piatok)</a:t>
            </a:r>
          </a:p>
          <a:p>
            <a:r>
              <a:rPr lang="sk-SK" b="1" dirty="0"/>
              <a:t>Strava: </a:t>
            </a:r>
            <a:r>
              <a:rPr lang="sk-SK" dirty="0"/>
              <a:t>celodenná, začíname večerou a končíme obedom</a:t>
            </a:r>
          </a:p>
          <a:p>
            <a:pPr>
              <a:buNone/>
            </a:pPr>
            <a:r>
              <a:rPr lang="sk-SK" dirty="0"/>
              <a:t>                                        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Informácie pre žiakov a rodičov</a:t>
            </a:r>
            <a:endParaRPr lang="sk-SK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365104"/>
            <a:ext cx="3491880" cy="23264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481328"/>
            <a:ext cx="878497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b="1" dirty="0"/>
              <a:t>1. Kartička poistenca- zdravotný preukaz </a:t>
            </a:r>
            <a:endParaRPr lang="sk-SK" dirty="0"/>
          </a:p>
          <a:p>
            <a:pPr>
              <a:buNone/>
            </a:pPr>
            <a:r>
              <a:rPr lang="sk-SK" dirty="0"/>
              <a:t>     body 2.- 4. sú na jednom tlačive,</a:t>
            </a:r>
          </a:p>
          <a:p>
            <a:pPr>
              <a:buNone/>
            </a:pPr>
            <a:r>
              <a:rPr lang="sk-SK" b="1" dirty="0"/>
              <a:t>2. Potvrdenie lekára všeob. zdravotnej   </a:t>
            </a:r>
          </a:p>
          <a:p>
            <a:pPr>
              <a:buNone/>
            </a:pPr>
            <a:r>
              <a:rPr lang="sk-SK" b="1" dirty="0"/>
              <a:t>    starostlivosti o zdravotnej spôsobilosti,       </a:t>
            </a:r>
          </a:p>
          <a:p>
            <a:pPr>
              <a:buNone/>
            </a:pPr>
            <a:r>
              <a:rPr lang="sk-SK" b="1" dirty="0"/>
              <a:t>    žiaka k absolvovaniu LVVK v plnom rozsahu</a:t>
            </a:r>
            <a:endParaRPr lang="sk-SK" dirty="0"/>
          </a:p>
          <a:p>
            <a:pPr>
              <a:buNone/>
            </a:pPr>
            <a:r>
              <a:rPr lang="sk-SK" b="1" dirty="0"/>
              <a:t>3. Vyhlásenie zákonného zástupcu o bez  </a:t>
            </a:r>
          </a:p>
          <a:p>
            <a:pPr>
              <a:buNone/>
            </a:pPr>
            <a:r>
              <a:rPr lang="sk-SK" b="1" dirty="0"/>
              <a:t>    infekčnosti- </a:t>
            </a:r>
            <a:r>
              <a:rPr lang="sk-SK" dirty="0"/>
              <a:t>najviac 3 dni staré,</a:t>
            </a:r>
          </a:p>
          <a:p>
            <a:pPr>
              <a:buNone/>
            </a:pPr>
            <a:r>
              <a:rPr lang="sk-SK" b="1" dirty="0"/>
              <a:t>4. Vyhlásenie zákonného zástupcu o poučení  </a:t>
            </a:r>
          </a:p>
          <a:p>
            <a:pPr>
              <a:buNone/>
            </a:pPr>
            <a:r>
              <a:rPr lang="sk-SK" b="1" dirty="0"/>
              <a:t>    dieťaťa, o správaní sa a o dodržiavaní       </a:t>
            </a:r>
          </a:p>
          <a:p>
            <a:pPr>
              <a:buNone/>
            </a:pPr>
            <a:r>
              <a:rPr lang="sk-SK" b="1" dirty="0"/>
              <a:t>    školského poriadku a poriadku na </a:t>
            </a:r>
            <a:r>
              <a:rPr lang="sk-SK" b="1" dirty="0" err="1"/>
              <a:t>LVVK</a:t>
            </a:r>
            <a:r>
              <a:rPr lang="sk-SK" b="1" dirty="0"/>
              <a:t>. </a:t>
            </a:r>
            <a:endParaRPr lang="sk-SK" dirty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Doklady potrebné k LVVK</a:t>
            </a:r>
            <a:br>
              <a:rPr lang="sk-SK" b="1" dirty="0"/>
            </a:br>
            <a:r>
              <a:rPr lang="sk-SK" sz="3100" b="1" dirty="0"/>
              <a:t>odovzdať v obálke pri vstupe do autobusu</a:t>
            </a:r>
            <a:endParaRPr lang="sk-SK" sz="3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274285"/>
              </p:ext>
            </p:extLst>
          </p:nvPr>
        </p:nvGraphicFramePr>
        <p:xfrm>
          <a:off x="0" y="-4"/>
          <a:ext cx="9144000" cy="6819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61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484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000" b="1" kern="1200" cap="all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Odporúčaný zoznam VECÍ  na  LVVK</a:t>
                      </a:r>
                      <a:endParaRPr lang="sk-SK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Zjazdové lyže, lyžiarske topánky, palice, lyžiarske  nohavice, vetrovka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Pevné zimné topánky,  </a:t>
                      </a:r>
                      <a:r>
                        <a:rPr lang="sk-SK" sz="1800" b="1" dirty="0">
                          <a:latin typeface="Times New Roman"/>
                          <a:ea typeface="Times New Roman"/>
                        </a:rPr>
                        <a:t>prezuvky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,  ponožky,  podkolienky, termoprádlo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Spodná bielizeň, tielka, tričká, košeľa, pyžamo,</a:t>
                      </a:r>
                      <a:r>
                        <a:rPr lang="sk-SK" sz="1800" b="1" dirty="0">
                          <a:latin typeface="Times New Roman"/>
                          <a:ea typeface="Times New Roman"/>
                        </a:rPr>
                        <a:t> hygienické potreby, </a:t>
                      </a:r>
                      <a:r>
                        <a:rPr lang="sk-SK" sz="1800" b="0" dirty="0">
                          <a:latin typeface="Times New Roman"/>
                          <a:ea typeface="Times New Roman"/>
                        </a:rPr>
                        <a:t>uterák je na hoteli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Sveter, </a:t>
                      </a:r>
                      <a:r>
                        <a:rPr lang="sk-SK" sz="1800" dirty="0" err="1">
                          <a:latin typeface="Times New Roman"/>
                          <a:ea typeface="Times New Roman"/>
                        </a:rPr>
                        <a:t>mikina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, rifle, športové oblečenie, tepláková súprava, rolák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Times New Roman"/>
                          <a:ea typeface="Times New Roman"/>
                        </a:rPr>
                        <a:t>Čiapka, kukla, rukavice – 2 páry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, šál, lyžiarske okuliare, krém na tvár a na pery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Times New Roman"/>
                          <a:ea typeface="Times New Roman"/>
                        </a:rPr>
                        <a:t>Prilba - je povinná!!!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Plavky, maska na karneval na svahu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Lieky – ktoré</a:t>
                      </a:r>
                      <a:r>
                        <a:rPr lang="sk-SK" sz="1800" baseline="0" dirty="0">
                          <a:latin typeface="Times New Roman"/>
                          <a:ea typeface="Times New Roman"/>
                        </a:rPr>
                        <a:t> deti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 pravidelne užívajú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Spoločenské hry, hudobné nosiče,</a:t>
                      </a:r>
                      <a:r>
                        <a:rPr lang="sk-SK" sz="1800" baseline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veci na spoločenský program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10.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Veci podľa vlastného uváženia </a:t>
                      </a:r>
                      <a:r>
                        <a:rPr lang="sk-SK" sz="1800" dirty="0">
                          <a:latin typeface="Times New Roman"/>
                          <a:ea typeface="Times New Roman"/>
                          <a:sym typeface="Wingdings"/>
                        </a:rPr>
                        <a:t></a:t>
                      </a: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 - na 5 dní- vyvarovať sa extrémom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11.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Times New Roman"/>
                          <a:ea typeface="Times New Roman"/>
                        </a:rPr>
                        <a:t>Termoska alebo fľaša na čaj</a:t>
                      </a:r>
                      <a:endParaRPr lang="sk-SK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12.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Vreckové - cca 30.- EUR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13.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Times New Roman"/>
                          <a:ea typeface="Times New Roman"/>
                        </a:rPr>
                        <a:t>Nebrať drahé veci, elektroniku - škola za ich stratu nezodpovedá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46289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>
                          <a:latin typeface="Times New Roman"/>
                          <a:ea typeface="Times New Roman"/>
                        </a:rPr>
                        <a:t>14.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800" b="1" dirty="0">
                          <a:latin typeface="Times New Roman"/>
                          <a:ea typeface="Times New Roman"/>
                        </a:rPr>
                        <a:t>DOBRÁ NÁLADA</a:t>
                      </a:r>
                      <a:endParaRPr lang="sk-SK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500042"/>
            <a:ext cx="8229600" cy="71438"/>
          </a:xfrm>
        </p:spPr>
        <p:txBody>
          <a:bodyPr>
            <a:noAutofit/>
          </a:bodyPr>
          <a:lstStyle/>
          <a:p>
            <a:br>
              <a:rPr lang="sk-SK" sz="3200" dirty="0"/>
            </a:br>
            <a:endParaRPr lang="sk-SK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481328"/>
            <a:ext cx="9108504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sk-SK" dirty="0"/>
              <a:t>Tí, ktorí neznášajú cestu autobusom, nech si zoberú so sebou </a:t>
            </a:r>
            <a:r>
              <a:rPr lang="sk-SK" dirty="0" err="1"/>
              <a:t>Kinedryl</a:t>
            </a:r>
            <a:r>
              <a:rPr lang="sk-SK" dirty="0"/>
              <a:t>, alebo iný liek s podobným účinkom</a:t>
            </a:r>
          </a:p>
          <a:p>
            <a:pPr lvl="0"/>
            <a:r>
              <a:rPr lang="sk-SK" b="1" dirty="0"/>
              <a:t>Prosíme, skontrolovať hlavne lyžiarky a samotné lyžiarske viazanie - jeho nastavenie a funkčnosť už doma!</a:t>
            </a:r>
          </a:p>
          <a:p>
            <a:pPr lvl="0"/>
            <a:r>
              <a:rPr lang="sk-SK" b="1" dirty="0"/>
              <a:t>Neplatí pre tých, ktorí si výstroj požičiavajú na hoteli. Cena za výstroj (lyže, lyžiarky, palice, prilba, bez okuliarov) je 30.- EUR na 5 dní</a:t>
            </a:r>
          </a:p>
          <a:p>
            <a:pPr lvl="0"/>
            <a:r>
              <a:rPr lang="sk-SK"/>
              <a:t>Podľa možnosti, prosíme, </a:t>
            </a:r>
            <a:r>
              <a:rPr lang="sk-SK" dirty="0"/>
              <a:t>rodičov o pribalenie sponzorských darov pre deti </a:t>
            </a:r>
            <a:r>
              <a:rPr lang="sk-SK"/>
              <a:t>na súťaže.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 záver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6719</TotalTime>
  <Words>483</Words>
  <Application>Microsoft Office PowerPoint</Application>
  <PresentationFormat>Prezentácia na obrazovke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Lucida Sans Unicode</vt:lpstr>
      <vt:lpstr>Times New Roman</vt:lpstr>
      <vt:lpstr>Verdana</vt:lpstr>
      <vt:lpstr>Wingdings 2</vt:lpstr>
      <vt:lpstr>Wingdings 3</vt:lpstr>
      <vt:lpstr>Hala</vt:lpstr>
      <vt:lpstr>Lyžiarsky  výchovno- výcvikový  kurz 2023</vt:lpstr>
      <vt:lpstr>Miesto ubytovania</vt:lpstr>
      <vt:lpstr>Miesto lyžovania</vt:lpstr>
      <vt:lpstr>Čo zobrať so sebou?</vt:lpstr>
      <vt:lpstr>Všetko, vrátane lyží a oblečenia,  si vyskúšame už doma nasucho</vt:lpstr>
      <vt:lpstr>Informácie pre žiakov a rodičov</vt:lpstr>
      <vt:lpstr>Doklady potrebné k LVVK odovzdať v obálke pri vstupe do autobusu</vt:lpstr>
      <vt:lpstr> </vt:lpstr>
      <vt:lpstr>Na záver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Lyžiarsky výchovno- výcvikový kurz 2015</dc:title>
  <dc:creator>Michal</dc:creator>
  <cp:lastModifiedBy>Danka VALCEROVÁ</cp:lastModifiedBy>
  <cp:revision>59</cp:revision>
  <dcterms:created xsi:type="dcterms:W3CDTF">2014-12-17T16:19:05Z</dcterms:created>
  <dcterms:modified xsi:type="dcterms:W3CDTF">2023-03-09T09:32:41Z</dcterms:modified>
</cp:coreProperties>
</file>