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FFCC"/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A8237-AAEF-4F04-A5BA-61AB4D140CCA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3AE8A-77B2-494B-921D-5B86B99C9D2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062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Mgr.</a:t>
            </a:r>
            <a:r>
              <a:rPr lang="sk-SK" baseline="0" dirty="0" smtClean="0"/>
              <a:t> Martina OLEXOVÁ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3AE8A-77B2-494B-921D-5B86B99C9D2C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034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OBSAH</a:t>
            </a:r>
          </a:p>
          <a:p>
            <a:r>
              <a:rPr lang="sk-SK" dirty="0" smtClean="0">
                <a:latin typeface="Times New Roman"/>
                <a:cs typeface="Times New Roman"/>
              </a:rPr>
              <a:t>♥ Čo</a:t>
            </a:r>
            <a:r>
              <a:rPr lang="sk-SK" baseline="0" dirty="0" smtClean="0">
                <a:latin typeface="Times New Roman"/>
                <a:cs typeface="Times New Roman"/>
              </a:rPr>
              <a:t> je priateľstvo? /diskusia/</a:t>
            </a:r>
          </a:p>
          <a:p>
            <a:r>
              <a:rPr lang="sk-SK" dirty="0" smtClean="0">
                <a:latin typeface="Times New Roman"/>
                <a:cs typeface="Times New Roman"/>
              </a:rPr>
              <a:t>♥ Krížovka krstných mien.</a:t>
            </a:r>
          </a:p>
          <a:p>
            <a:r>
              <a:rPr lang="sk-SK" dirty="0" smtClean="0">
                <a:latin typeface="Times New Roman"/>
                <a:cs typeface="Times New Roman"/>
              </a:rPr>
              <a:t>♥ Skupinová</a:t>
            </a:r>
            <a:r>
              <a:rPr lang="sk-SK" baseline="0" dirty="0" smtClean="0">
                <a:latin typeface="Times New Roman"/>
                <a:cs typeface="Times New Roman"/>
              </a:rPr>
              <a:t> práca – A – Budovanie priateľstva</a:t>
            </a:r>
          </a:p>
          <a:p>
            <a:r>
              <a:rPr lang="sk-SK" baseline="0" dirty="0" smtClean="0">
                <a:latin typeface="Times New Roman"/>
                <a:cs typeface="Times New Roman"/>
              </a:rPr>
              <a:t>	           B – Pravidlá priateľstva</a:t>
            </a:r>
          </a:p>
          <a:p>
            <a:r>
              <a:rPr lang="sk-SK" baseline="0" dirty="0" smtClean="0">
                <a:latin typeface="Times New Roman"/>
                <a:cs typeface="Times New Roman"/>
              </a:rPr>
              <a:t>	           C – </a:t>
            </a:r>
            <a:r>
              <a:rPr lang="sk-SK" baseline="0" dirty="0" err="1" smtClean="0">
                <a:latin typeface="Times New Roman"/>
                <a:cs typeface="Times New Roman"/>
              </a:rPr>
              <a:t>Energizér</a:t>
            </a:r>
            <a:r>
              <a:rPr lang="sk-SK" baseline="0" dirty="0" smtClean="0">
                <a:latin typeface="Times New Roman"/>
                <a:cs typeface="Times New Roman"/>
              </a:rPr>
              <a:t> /dobré slovo/  → Hra otázok</a:t>
            </a:r>
          </a:p>
          <a:p>
            <a:r>
              <a:rPr lang="sk-SK" baseline="0" dirty="0" smtClean="0">
                <a:latin typeface="Times New Roman"/>
                <a:cs typeface="Times New Roman"/>
              </a:rPr>
              <a:t>♥ Môj najlepší priateľ – </a:t>
            </a:r>
            <a:r>
              <a:rPr lang="sk-SK" baseline="0" dirty="0" err="1" smtClean="0">
                <a:latin typeface="Times New Roman"/>
                <a:cs typeface="Times New Roman"/>
              </a:rPr>
              <a:t>foto</a:t>
            </a:r>
            <a:r>
              <a:rPr lang="sk-SK" baseline="0" dirty="0" smtClean="0">
                <a:latin typeface="Times New Roman"/>
                <a:cs typeface="Times New Roman"/>
              </a:rPr>
              <a:t>.</a:t>
            </a:r>
          </a:p>
          <a:p>
            <a:r>
              <a:rPr lang="sk-SK" baseline="0" dirty="0" smtClean="0">
                <a:latin typeface="Times New Roman"/>
                <a:cs typeface="Times New Roman"/>
              </a:rPr>
              <a:t>♥ Odhaľujúce tajomstvo.</a:t>
            </a:r>
          </a:p>
          <a:p>
            <a:endParaRPr lang="sk-SK" baseline="0" dirty="0" smtClean="0">
              <a:latin typeface="Times New Roman"/>
              <a:cs typeface="Times New Roman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3AE8A-77B2-494B-921D-5B86B99C9D2C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083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 JE PRIATEĽSTVO? (Diskusia)</a:t>
            </a:r>
          </a:p>
          <a:p>
            <a:r>
              <a:rPr lang="sk-SK" dirty="0" smtClean="0"/>
              <a:t>Piliere priateľstva:</a:t>
            </a:r>
            <a:r>
              <a:rPr lang="sk-SK" baseline="0" dirty="0" smtClean="0"/>
              <a:t> porozumenie - dôvera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3AE8A-77B2-494B-921D-5B86B99C9D2C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8174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Krížovka krstných mien </a:t>
            </a:r>
            <a:r>
              <a:rPr lang="sk-SK" dirty="0" smtClean="0">
                <a:latin typeface="Times New Roman"/>
                <a:cs typeface="Times New Roman"/>
              </a:rPr>
              <a:t>←↑→↓</a:t>
            </a:r>
          </a:p>
          <a:p>
            <a:r>
              <a:rPr lang="sk-SK" dirty="0" smtClean="0">
                <a:latin typeface="Times New Roman"/>
                <a:cs typeface="Times New Roman"/>
              </a:rPr>
              <a:t>Vaše mená prostredníctvom krížovky vytvoria určitý SPOLOL</a:t>
            </a:r>
            <a:r>
              <a:rPr lang="sk-SK" baseline="0" dirty="0" smtClean="0">
                <a:latin typeface="Times New Roman"/>
                <a:cs typeface="Times New Roman"/>
              </a:rPr>
              <a:t>/ CELOK</a:t>
            </a:r>
          </a:p>
          <a:p>
            <a:r>
              <a:rPr lang="sk-SK" baseline="0" dirty="0" smtClean="0">
                <a:latin typeface="Times New Roman"/>
                <a:cs typeface="Times New Roman"/>
              </a:rPr>
              <a:t>SPOLOK / CELOK ₌ VAŠ TRIEDA // PRIETEĽSTVO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3AE8A-77B2-494B-921D-5B86B99C9D2C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6152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B: PRAVIDLÁ PRIATEĽSTVA 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3AE8A-77B2-494B-921D-5B86B99C9D2C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2136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Prostredníctvom</a:t>
            </a:r>
            <a:r>
              <a:rPr lang="sk-SK" baseline="0" dirty="0" smtClean="0"/>
              <a:t>  rovnakých symbolov, ktoré si vytiahneme z vrecúška si vytvoríme dvojice, a povieme si navzájom jednu pozitívnu vetu o priateľstve. ...pokračujeme otázkami.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3AE8A-77B2-494B-921D-5B86B99C9D2C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7490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sk-SK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Odhaľujúce tajomstvo</a:t>
            </a:r>
            <a:endParaRPr lang="sk-SK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3AE8A-77B2-494B-921D-5B86B99C9D2C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5277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ĎAKUJEM ZA POZORNOSŤ</a:t>
            </a:r>
            <a:r>
              <a:rPr lang="sk-SK" baseline="0" dirty="0" smtClean="0"/>
              <a:t> A SPOLUPRÁCU : )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3AE8A-77B2-494B-921D-5B86B99C9D2C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850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FC6B50-CD9E-4811-A78B-1BDF4DD5B379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3272AB5-5312-4B24-908A-AA445F720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C6B50-CD9E-4811-A78B-1BDF4DD5B379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272AB5-5312-4B24-908A-AA445F720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CFC6B50-CD9E-4811-A78B-1BDF4DD5B379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272AB5-5312-4B24-908A-AA445F720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C6B50-CD9E-4811-A78B-1BDF4DD5B379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272AB5-5312-4B24-908A-AA445F720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FC6B50-CD9E-4811-A78B-1BDF4DD5B379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3272AB5-5312-4B24-908A-AA445F720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C6B50-CD9E-4811-A78B-1BDF4DD5B379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272AB5-5312-4B24-908A-AA445F720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C6B50-CD9E-4811-A78B-1BDF4DD5B379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272AB5-5312-4B24-908A-AA445F720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C6B50-CD9E-4811-A78B-1BDF4DD5B379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272AB5-5312-4B24-908A-AA445F720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FC6B50-CD9E-4811-A78B-1BDF4DD5B379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272AB5-5312-4B24-908A-AA445F720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C6B50-CD9E-4811-A78B-1BDF4DD5B379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272AB5-5312-4B24-908A-AA445F720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C6B50-CD9E-4811-A78B-1BDF4DD5B379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272AB5-5312-4B24-908A-AA445F720D8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CFC6B50-CD9E-4811-A78B-1BDF4DD5B379}" type="datetimeFigureOut">
              <a:rPr lang="sk-SK" smtClean="0"/>
              <a:pPr/>
              <a:t>22. 9. 2023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3272AB5-5312-4B24-908A-AA445F720D8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hands-2847508_1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85720" y="214290"/>
            <a:ext cx="4946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Základná škola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SNP 1,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Humenné </a:t>
            </a: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526728" y="6215082"/>
            <a:ext cx="3617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Mgr.</a:t>
            </a:r>
            <a:r>
              <a:rPr lang="sk-SK" sz="2400" b="1" baseline="0" dirty="0" smtClean="0">
                <a:latin typeface="Times New Roman" pitchFamily="18" charset="0"/>
                <a:cs typeface="Times New Roman" pitchFamily="18" charset="0"/>
              </a:rPr>
              <a:t> Martina OLEXOVÁ</a:t>
            </a: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928662" y="2571744"/>
            <a:ext cx="70723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PRIATEĽSTVO</a:t>
            </a:r>
          </a:p>
          <a:p>
            <a:pPr algn="ctr"/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Kto je priateľ?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00034" y="785795"/>
            <a:ext cx="8286808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sk-SK" sz="2400" b="1" dirty="0" smtClean="0"/>
              <a:t>OBSAH</a:t>
            </a:r>
          </a:p>
          <a:p>
            <a:endParaRPr lang="sk-SK" sz="2400" dirty="0" smtClean="0"/>
          </a:p>
          <a:p>
            <a:r>
              <a:rPr lang="sk-SK" sz="2400" dirty="0" smtClean="0">
                <a:latin typeface="Times New Roman"/>
                <a:cs typeface="Times New Roman"/>
              </a:rPr>
              <a:t>♥ Čo</a:t>
            </a:r>
            <a:r>
              <a:rPr lang="sk-SK" sz="2400" baseline="0" dirty="0" smtClean="0">
                <a:latin typeface="Times New Roman"/>
                <a:cs typeface="Times New Roman"/>
              </a:rPr>
              <a:t> je priateľstvo? /diskusia/</a:t>
            </a:r>
          </a:p>
          <a:p>
            <a:endParaRPr lang="sk-SK" sz="2400" baseline="0" dirty="0" smtClean="0">
              <a:latin typeface="Times New Roman"/>
              <a:cs typeface="Times New Roman"/>
            </a:endParaRPr>
          </a:p>
          <a:p>
            <a:r>
              <a:rPr lang="sk-SK" sz="2400" dirty="0" smtClean="0">
                <a:latin typeface="Times New Roman"/>
                <a:cs typeface="Times New Roman"/>
              </a:rPr>
              <a:t>♥ Krížovka krstných mien.</a:t>
            </a:r>
          </a:p>
          <a:p>
            <a:endParaRPr lang="sk-SK" sz="2400" dirty="0" smtClean="0">
              <a:latin typeface="Times New Roman"/>
              <a:cs typeface="Times New Roman"/>
            </a:endParaRPr>
          </a:p>
          <a:p>
            <a:r>
              <a:rPr lang="sk-SK" sz="2400" dirty="0" smtClean="0">
                <a:latin typeface="Times New Roman"/>
                <a:cs typeface="Times New Roman"/>
              </a:rPr>
              <a:t>♥ Skupinová</a:t>
            </a:r>
            <a:r>
              <a:rPr lang="sk-SK" sz="2400" baseline="0" dirty="0" smtClean="0">
                <a:latin typeface="Times New Roman"/>
                <a:cs typeface="Times New Roman"/>
              </a:rPr>
              <a:t> práca – A – Budovanie priateľstva</a:t>
            </a:r>
          </a:p>
          <a:p>
            <a:r>
              <a:rPr lang="sk-SK" sz="2400" baseline="0" dirty="0" smtClean="0">
                <a:latin typeface="Times New Roman"/>
                <a:cs typeface="Times New Roman"/>
              </a:rPr>
              <a:t>	         	</a:t>
            </a:r>
            <a:r>
              <a:rPr lang="sk-SK" sz="2400" dirty="0" smtClean="0">
                <a:latin typeface="Times New Roman"/>
                <a:cs typeface="Times New Roman"/>
              </a:rPr>
              <a:t>        </a:t>
            </a:r>
            <a:r>
              <a:rPr lang="sk-SK" sz="2400" baseline="0" dirty="0" smtClean="0">
                <a:latin typeface="Times New Roman"/>
                <a:cs typeface="Times New Roman"/>
              </a:rPr>
              <a:t>  B – Pravidlá priateľstva</a:t>
            </a:r>
          </a:p>
          <a:p>
            <a:r>
              <a:rPr lang="sk-SK" sz="2400" baseline="0" dirty="0" smtClean="0">
                <a:latin typeface="Times New Roman"/>
                <a:cs typeface="Times New Roman"/>
              </a:rPr>
              <a:t>	                      C – </a:t>
            </a:r>
            <a:r>
              <a:rPr lang="sk-SK" sz="2400" baseline="0" dirty="0" err="1" smtClean="0">
                <a:latin typeface="Times New Roman"/>
                <a:cs typeface="Times New Roman"/>
              </a:rPr>
              <a:t>Energizér</a:t>
            </a:r>
            <a:r>
              <a:rPr lang="sk-SK" sz="2400" baseline="0" dirty="0" smtClean="0">
                <a:latin typeface="Times New Roman"/>
                <a:cs typeface="Times New Roman"/>
              </a:rPr>
              <a:t> /dobré slovo/  → Hra otázok</a:t>
            </a:r>
          </a:p>
          <a:p>
            <a:endParaRPr lang="sk-SK" sz="2400" baseline="0" dirty="0" smtClean="0">
              <a:latin typeface="Times New Roman"/>
              <a:cs typeface="Times New Roman"/>
            </a:endParaRPr>
          </a:p>
          <a:p>
            <a:r>
              <a:rPr lang="sk-SK" sz="2400" baseline="0" dirty="0" smtClean="0">
                <a:latin typeface="Times New Roman"/>
                <a:cs typeface="Times New Roman"/>
              </a:rPr>
              <a:t>♥ Môj najlepší priateľ – </a:t>
            </a:r>
            <a:r>
              <a:rPr lang="sk-SK" sz="2400" baseline="0" dirty="0" err="1" smtClean="0">
                <a:latin typeface="Times New Roman"/>
                <a:cs typeface="Times New Roman"/>
              </a:rPr>
              <a:t>foto</a:t>
            </a:r>
            <a:r>
              <a:rPr lang="sk-SK" sz="2400" baseline="0" dirty="0" smtClean="0">
                <a:latin typeface="Times New Roman"/>
                <a:cs typeface="Times New Roman"/>
              </a:rPr>
              <a:t>.</a:t>
            </a:r>
          </a:p>
          <a:p>
            <a:endParaRPr lang="sk-SK" sz="2400" baseline="0" dirty="0" smtClean="0">
              <a:latin typeface="Times New Roman"/>
              <a:cs typeface="Times New Roman"/>
            </a:endParaRPr>
          </a:p>
          <a:p>
            <a:r>
              <a:rPr lang="sk-SK" sz="2400" baseline="0" dirty="0" smtClean="0">
                <a:latin typeface="Times New Roman"/>
                <a:cs typeface="Times New Roman"/>
              </a:rPr>
              <a:t>♥ Odhaľujúce tajomstvo.</a:t>
            </a:r>
          </a:p>
        </p:txBody>
      </p:sp>
      <p:pic>
        <p:nvPicPr>
          <p:cNvPr id="14338" name="Picture 2" descr="Odzvonil priateľstvám na život a na smrť umieráčik?“ - Kristen Luptáková  (blog.sme.sk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9016" y="857232"/>
            <a:ext cx="4317793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143108" y="500042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latin typeface="Monotype Corsiva" pitchFamily="66" charset="0"/>
              </a:rPr>
              <a:t>ČO  JE    P R I A T E Ľ S T V O ?  	(Diskusia)</a:t>
            </a:r>
          </a:p>
        </p:txBody>
      </p:sp>
      <p:pic>
        <p:nvPicPr>
          <p:cNvPr id="19458" name="Picture 2" descr="18 aktivít, ako rozvíjať PRIATEĽSTVO - Montessori Ki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7500990" cy="3000396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285720" y="1714488"/>
            <a:ext cx="4818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Piliere priateľstva:</a:t>
            </a:r>
            <a:r>
              <a:rPr lang="sk-SK" baseline="0" dirty="0" smtClean="0">
                <a:latin typeface="Times New Roman" pitchFamily="18" charset="0"/>
                <a:cs typeface="Times New Roman" pitchFamily="18" charset="0"/>
              </a:rPr>
              <a:t> POROZUMENIE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sk-SK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baseline="0" dirty="0" smtClean="0">
                <a:latin typeface="Times New Roman" pitchFamily="18" charset="0"/>
                <a:cs typeface="Times New Roman" pitchFamily="18" charset="0"/>
              </a:rPr>
              <a:t>ÔVERA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57158" y="2285992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...priateľstvo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je užší citový vzťah.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...priateľov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máme oveľa menej než kamarátov a starostlivejšie si ich vyberáme,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zvyčajne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na základe spoločných záujmov.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allAtOnce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714480" y="214290"/>
            <a:ext cx="450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b="1" dirty="0" smtClean="0">
                <a:latin typeface="Monotype Corsiva" pitchFamily="66" charset="0"/>
              </a:rPr>
              <a:t>Krížovka krstných mien  	</a:t>
            </a:r>
            <a:r>
              <a:rPr lang="sk-SK" sz="3600" b="1" dirty="0" smtClean="0">
                <a:latin typeface="Monotype Corsiva" pitchFamily="66" charset="0"/>
                <a:cs typeface="Times New Roman"/>
              </a:rPr>
              <a:t>←↑→↓</a:t>
            </a:r>
            <a:endParaRPr lang="sk-SK" sz="3600" b="1" dirty="0">
              <a:latin typeface="Monotype Corsiva" pitchFamily="66" charset="0"/>
            </a:endParaRPr>
          </a:p>
        </p:txBody>
      </p:sp>
      <p:pic>
        <p:nvPicPr>
          <p:cNvPr id="21506" name="Picture 2" descr="Scrabble Junior - Deskovna.cz - Půjčovna deskových h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7715304" cy="2500330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642910" y="4572008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imes New Roman"/>
                <a:cs typeface="Times New Roman"/>
              </a:rPr>
              <a:t>Vaše mená prostredníctvom krížovky vytvoria určitý </a:t>
            </a:r>
          </a:p>
          <a:p>
            <a:r>
              <a:rPr lang="sk-SK" sz="2400" dirty="0" smtClean="0">
                <a:latin typeface="Times New Roman"/>
                <a:cs typeface="Times New Roman"/>
              </a:rPr>
              <a:t>		SPOLOK </a:t>
            </a:r>
            <a:r>
              <a:rPr lang="sk-SK" sz="2400" baseline="0" dirty="0" smtClean="0">
                <a:latin typeface="Times New Roman"/>
                <a:cs typeface="Times New Roman"/>
              </a:rPr>
              <a:t>/ CELOK</a:t>
            </a:r>
          </a:p>
          <a:p>
            <a:endParaRPr lang="sk-SK" sz="2400" baseline="0" dirty="0" smtClean="0">
              <a:latin typeface="Times New Roman"/>
              <a:cs typeface="Times New Roman"/>
            </a:endParaRPr>
          </a:p>
          <a:p>
            <a:r>
              <a:rPr lang="sk-SK" sz="2400" baseline="0" dirty="0" smtClean="0">
                <a:latin typeface="Times New Roman"/>
                <a:cs typeface="Times New Roman"/>
              </a:rPr>
              <a:t>SPOLOK / CELOK ₌ VAŠA TRIEDA // PRIETEĽSTVO </a:t>
            </a:r>
            <a:endParaRPr lang="sk-SK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Máte na Facebooku skutočných priateľov? – Denník 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7715304" cy="3429024"/>
          </a:xfrm>
          <a:prstGeom prst="rect">
            <a:avLst/>
          </a:prstGeom>
          <a:noFill/>
        </p:spPr>
      </p:pic>
      <p:sp>
        <p:nvSpPr>
          <p:cNvPr id="2" name="Obdĺžnik 1"/>
          <p:cNvSpPr/>
          <p:nvPr/>
        </p:nvSpPr>
        <p:spPr>
          <a:xfrm>
            <a:off x="214282" y="214290"/>
            <a:ext cx="8001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k-SK" sz="24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SKUPINOVÁ PRÁCA</a:t>
            </a:r>
          </a:p>
          <a:p>
            <a:endParaRPr lang="sk-SK" sz="2000" b="1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sk-SK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A: BUDOVANIE PRIATEĽSTVA</a:t>
            </a:r>
            <a:r>
              <a:rPr lang="sk-SK" sz="2000" b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sk-SK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000" b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Čím sa priateľstvo buduje? </a:t>
            </a:r>
          </a:p>
          <a:p>
            <a:endParaRPr lang="sk-SK" sz="2000" b="1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/diskusia/</a:t>
            </a:r>
            <a:endParaRPr lang="sk-SK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Porozprávajte sa s priateľom - Tipy -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556" name="AutoShape 4" descr="Porozprávajte sa s priateľom - Tipy -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558" name="AutoShape 6" descr="Porozprávajte sa s priateľom - Tipy -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214282" y="357166"/>
            <a:ext cx="5897127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k-SK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Skutočne sa zaujímať o druhých.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Každého oslovovať menom /nie priezviskom/.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Zdôrazňovať dobré vlastnosti iných, a nie ich chyby.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Radovať sa z úspechu iných a dávať im to najavo.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Hovoriť o veciach, ktoré sú ľuďom príjemné.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 Rešpektovať mienku a názory druhých.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 Prijímať žarty.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8. Byť ochotný spolupracovať.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285720" y="3286124"/>
            <a:ext cx="3720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B: PRAVIDLÁ PRIATEĽSTVA </a:t>
            </a:r>
            <a:endParaRPr lang="sk-SK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5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5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56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56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56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56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56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56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3561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nteriérová nálepka - Takto ťa mám rád (IN072) | Kumran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500438"/>
            <a:ext cx="4572032" cy="2773475"/>
          </a:xfrm>
          <a:prstGeom prst="rect">
            <a:avLst/>
          </a:prstGeom>
          <a:noFill/>
        </p:spPr>
      </p:pic>
      <p:sp>
        <p:nvSpPr>
          <p:cNvPr id="2" name="Obdĺžnik 1"/>
          <p:cNvSpPr/>
          <p:nvPr/>
        </p:nvSpPr>
        <p:spPr>
          <a:xfrm>
            <a:off x="214282" y="285728"/>
            <a:ext cx="771530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latin typeface="Monotype Corsiva" pitchFamily="66" charset="0"/>
              </a:rPr>
              <a:t>C: ENERGIZÉR </a:t>
            </a:r>
          </a:p>
          <a:p>
            <a:endParaRPr lang="sk-SK" sz="2400" b="1" dirty="0" smtClean="0">
              <a:latin typeface="Monotype Corsiva" pitchFamily="66" charset="0"/>
            </a:endParaRP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– pre</a:t>
            </a:r>
            <a:r>
              <a:rPr lang="sk-SK" baseline="0" dirty="0" smtClean="0">
                <a:latin typeface="Times New Roman" pitchFamily="18" charset="0"/>
                <a:cs typeface="Times New Roman" pitchFamily="18" charset="0"/>
              </a:rPr>
              <a:t> priateľstvo je „</a:t>
            </a:r>
            <a:r>
              <a:rPr lang="sk-SK" baseline="0" dirty="0" err="1" smtClean="0">
                <a:latin typeface="Times New Roman" pitchFamily="18" charset="0"/>
                <a:cs typeface="Times New Roman" pitchFamily="18" charset="0"/>
              </a:rPr>
              <a:t>energizérom</a:t>
            </a:r>
            <a:r>
              <a:rPr lang="sk-SK" baseline="0" dirty="0" smtClean="0">
                <a:latin typeface="Times New Roman" pitchFamily="18" charset="0"/>
                <a:cs typeface="Times New Roman" pitchFamily="18" charset="0"/>
              </a:rPr>
              <a:t>“ dobré slovo! </a:t>
            </a:r>
          </a:p>
          <a:p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Symboly → „dobré slovo“ =&gt; Hra otázok</a:t>
            </a:r>
            <a:endParaRPr lang="sk-SK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Prostredníctvom  rovnakých symbolov, ktoré si vytiahneme z vrecúška si vytvoríme dvojice, </a:t>
            </a:r>
          </a:p>
          <a:p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a povieme si navzájom jednu pozitívnu vetu o priateľstve. </a:t>
            </a:r>
          </a:p>
          <a:p>
            <a:r>
              <a:rPr lang="sk-SK" sz="1200" dirty="0" smtClean="0">
                <a:latin typeface="Times New Roman" pitchFamily="18" charset="0"/>
                <a:cs typeface="Times New Roman" pitchFamily="18" charset="0"/>
              </a:rPr>
              <a:t>...pokračujeme otázkami.</a:t>
            </a:r>
          </a:p>
          <a:p>
            <a:endParaRPr lang="sk-SK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baseline="0" dirty="0" smtClean="0">
                <a:latin typeface="Times New Roman" pitchFamily="18" charset="0"/>
                <a:cs typeface="Times New Roman" pitchFamily="18" charset="0"/>
              </a:rPr>
              <a:t>HRA OTÁZOK -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Aký je tvoj priateľ? </a:t>
            </a: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     Čo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sa ti na ňom páči? </a:t>
            </a:r>
          </a:p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Prečo práve on/a je tvoj naj priateľ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	            ...druhý z dvojice odpovedá.</a:t>
            </a: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k-SK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Nie je k dispozícii žiadny popis."/>
          <p:cNvPicPr>
            <a:picLocks noChangeAspect="1" noChangeArrowheads="1"/>
          </p:cNvPicPr>
          <p:nvPr/>
        </p:nvPicPr>
        <p:blipFill>
          <a:blip r:embed="rId4"/>
          <a:srcRect t="16092" b="13793"/>
          <a:stretch>
            <a:fillRect/>
          </a:stretch>
        </p:blipFill>
        <p:spPr bwMode="auto">
          <a:xfrm>
            <a:off x="6740519" y="0"/>
            <a:ext cx="2403481" cy="4357718"/>
          </a:xfrm>
          <a:prstGeom prst="rect">
            <a:avLst/>
          </a:prstGeom>
          <a:noFill/>
        </p:spPr>
      </p:pic>
      <p:pic>
        <p:nvPicPr>
          <p:cNvPr id="2052" name="Picture 4" descr="V CENTRE ODBORNEJ POZORNOSTI Multidisciplinárny prístup v starostlivosti o  dieťa a rodin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80387"/>
            <a:ext cx="3000364" cy="1777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357290" y="714356"/>
            <a:ext cx="6214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latin typeface="Monotype Corsiva" pitchFamily="66" charset="0"/>
              </a:rPr>
              <a:t>MÔJ NAJLEPŠÍ PRIATEĽ - FOTKA</a:t>
            </a:r>
            <a:endParaRPr lang="sk-SK" sz="2400" b="1" dirty="0">
              <a:latin typeface="Monotype Corsiva" pitchFamily="66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0" y="3071810"/>
            <a:ext cx="8072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Máte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foto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so svojim priateľom, na ktorej sa stále </a:t>
            </a:r>
          </a:p>
          <a:p>
            <a:pPr>
              <a:defRPr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zasmejete alebo spomínate na ten deň?</a:t>
            </a:r>
          </a:p>
          <a:p>
            <a:pPr>
              <a:defRPr/>
            </a:pP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sk-SK" sz="2000" b="1" dirty="0" smtClean="0">
                <a:latin typeface="Times New Roman" pitchFamily="18" charset="0"/>
                <a:cs typeface="Times New Roman" pitchFamily="18" charset="0"/>
              </a:rPr>
              <a:t>Skús opísať fotku a odôvodní ju.</a:t>
            </a: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Špeciálna základná škola, Inžinierska 24, Koš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428868"/>
            <a:ext cx="4033094" cy="2928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28794" y="500042"/>
            <a:ext cx="4000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k-SK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ODHAĽUJÚCE  TAJOMSTVO</a:t>
            </a:r>
            <a:endParaRPr kumimoji="0" lang="sk-S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8675" name="Picture 3" descr="Cute Baby Kissing Oneself Reflection Mirror Stock Photo (Edit Now) 236102332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285720" y="2786058"/>
            <a:ext cx="3857620" cy="3894740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500562" y="3500438"/>
            <a:ext cx="61436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Mojím najlepším priateľom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sk-SK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 prvom rade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sk-SK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SOM</a:t>
            </a:r>
            <a:r>
              <a:rPr kumimoji="0" 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k-SK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 SÁM</a:t>
            </a:r>
            <a:r>
              <a:rPr kumimoji="0" lang="sk-SK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sk-SK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357158" y="150017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 kruhu si kolujeme škatuľu, ktorá nám prezradí, kto je náš najlepší priateľ. Po otvorení škatule nič nehovoríme, pozrieme sa, zatvoríme a posunieme ďalej.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build="p"/>
      <p:bldP spid="28676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214414" y="714356"/>
            <a:ext cx="6429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latin typeface="Monotype Corsiva" pitchFamily="66" charset="0"/>
              </a:rPr>
              <a:t>ĎAKUJEM  ZA  POZORNOSŤ </a:t>
            </a:r>
          </a:p>
          <a:p>
            <a:r>
              <a:rPr lang="sk-SK" sz="2800" dirty="0" smtClean="0">
                <a:latin typeface="Monotype Corsiva" pitchFamily="66" charset="0"/>
              </a:rPr>
              <a:t>          A  SPOLUPRÁCU : )</a:t>
            </a:r>
            <a:endParaRPr lang="sk-SK" sz="2800" dirty="0">
              <a:latin typeface="Monotype Corsiva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357290" y="5143512"/>
            <a:ext cx="5525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         Dobrí priatelia sú ako hviezdy. </a:t>
            </a:r>
          </a:p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Nie vždy ich vidíš, ale vieš, že sú stále tam.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Projekt Tvoj Buddy: Zlepšite šance na spokojný život deťom z domovov | Só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7"/>
            <a:ext cx="7358114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476</TotalTime>
  <Words>405</Words>
  <Application>Microsoft Office PowerPoint</Application>
  <PresentationFormat>Prezentácia na obrazovke (4:3)</PresentationFormat>
  <Paragraphs>113</Paragraphs>
  <Slides>9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7" baseType="lpstr">
      <vt:lpstr>Arial</vt:lpstr>
      <vt:lpstr>Calibri</vt:lpstr>
      <vt:lpstr>Monotype Corsiva</vt:lpstr>
      <vt:lpstr>Times New Roman</vt:lpstr>
      <vt:lpstr>Trebuchet MS</vt:lpstr>
      <vt:lpstr>Wingdings</vt:lpstr>
      <vt:lpstr>Wingdings 2</vt:lpstr>
      <vt:lpstr>Luxusný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PRIATEĽSTVO Kto je priateľ?</dc:title>
  <dc:creator>HP</dc:creator>
  <cp:lastModifiedBy>Uzivatel</cp:lastModifiedBy>
  <cp:revision>23</cp:revision>
  <dcterms:created xsi:type="dcterms:W3CDTF">2021-01-18T16:41:57Z</dcterms:created>
  <dcterms:modified xsi:type="dcterms:W3CDTF">2023-09-22T11:59:45Z</dcterms:modified>
</cp:coreProperties>
</file>