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605AC8-1FDB-4CDA-9886-A9F7D6C333C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4B2F95-706A-4819-AB78-7D0E5BBF9CB3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Choinka i ekologiczne ozdoby wykonane przez uczniów klas „0”-III</a:t>
            </a:r>
            <a:endParaRPr lang="pl-PL" dirty="0"/>
          </a:p>
        </p:txBody>
      </p:sp>
      <p:pic>
        <p:nvPicPr>
          <p:cNvPr id="1026" name="Picture 2" descr="C:\Users\Mariola\Desktop\na stronę\IMG_20221212_1359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1"/>
            <a:ext cx="2078224" cy="2770966"/>
          </a:xfrm>
          <a:prstGeom prst="rect">
            <a:avLst/>
          </a:prstGeom>
          <a:noFill/>
        </p:spPr>
      </p:pic>
      <p:pic>
        <p:nvPicPr>
          <p:cNvPr id="1030" name="Picture 6" descr="C:\Users\Mariola\Desktop\na stronę\IMG_20221212_14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1"/>
            <a:ext cx="1602000" cy="2136000"/>
          </a:xfrm>
          <a:prstGeom prst="rect">
            <a:avLst/>
          </a:prstGeom>
          <a:noFill/>
        </p:spPr>
      </p:pic>
      <p:pic>
        <p:nvPicPr>
          <p:cNvPr id="1029" name="Picture 5" descr="C:\Users\Mariola\Desktop\na stronę\IMG_20221212_135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857496"/>
            <a:ext cx="2486022" cy="3314696"/>
          </a:xfrm>
          <a:prstGeom prst="rect">
            <a:avLst/>
          </a:prstGeom>
          <a:noFill/>
        </p:spPr>
      </p:pic>
      <p:pic>
        <p:nvPicPr>
          <p:cNvPr id="1032" name="Picture 8" descr="C:\Users\Mariola\Desktop\na stronę\IMG_20221212_14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71810"/>
            <a:ext cx="2343146" cy="3124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Ozdoby choinkowe</a:t>
            </a:r>
            <a:endParaRPr lang="pl-PL" dirty="0"/>
          </a:p>
        </p:txBody>
      </p:sp>
      <p:pic>
        <p:nvPicPr>
          <p:cNvPr id="2051" name="Picture 3" descr="C:\Users\Mariola\Desktop\na stronę\IMG_20221212_140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2221100" cy="2961467"/>
          </a:xfrm>
          <a:prstGeom prst="rect">
            <a:avLst/>
          </a:prstGeom>
          <a:noFill/>
        </p:spPr>
      </p:pic>
      <p:pic>
        <p:nvPicPr>
          <p:cNvPr id="2052" name="Picture 4" descr="C:\Users\Mariola\Desktop\na stronę\IMG_20221212_140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1673438" cy="2231251"/>
          </a:xfrm>
          <a:prstGeom prst="rect">
            <a:avLst/>
          </a:prstGeom>
          <a:noFill/>
        </p:spPr>
      </p:pic>
      <p:pic>
        <p:nvPicPr>
          <p:cNvPr id="2054" name="Picture 6" descr="C:\Users\Mariola\Desktop\na stronę\IMG_20221212_140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855" y="3143248"/>
            <a:ext cx="2655260" cy="3538540"/>
          </a:xfrm>
          <a:prstGeom prst="rect">
            <a:avLst/>
          </a:prstGeom>
          <a:noFill/>
        </p:spPr>
      </p:pic>
      <p:pic>
        <p:nvPicPr>
          <p:cNvPr id="2055" name="Picture 7" descr="C:\Users\Mariola\Desktop\na stronę\IMG_20221212_1400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524056"/>
            <a:ext cx="2233723" cy="2976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</TotalTime>
  <Words>14</Words>
  <Application>Microsoft Office PowerPoint</Application>
  <PresentationFormat>Pokaz na ekranie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Przesilenie</vt:lpstr>
      <vt:lpstr>Choinka i ekologiczne ozdoby wykonane przez uczniów klas „0”-III</vt:lpstr>
      <vt:lpstr>Ozdoby choinkowe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Choinka i ekologiczne ozdoby wykonane przez uczniów klas „0”-III</dc:title>
  <dc:creator>Mariola</dc:creator>
  <cp:lastModifiedBy>Mariola</cp:lastModifiedBy>
  <cp:revision>1</cp:revision>
  <dcterms:created xsi:type="dcterms:W3CDTF">2022-12-13T09:13:31Z</dcterms:created>
  <dcterms:modified xsi:type="dcterms:W3CDTF">2022-12-13T09:21:47Z</dcterms:modified>
</cp:coreProperties>
</file>