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citel" initials="U" lastIdx="1" clrIdx="0">
    <p:extLst>
      <p:ext uri="{19B8F6BF-5375-455C-9EA6-DF929625EA0E}">
        <p15:presenceInfo xmlns:p15="http://schemas.microsoft.com/office/powerpoint/2012/main" userId="Ucit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6-25T15:40:48.384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C90C7-1FAA-41F1-8785-4156E0E215D6}" type="datetimeFigureOut">
              <a:rPr lang="sk-SK" smtClean="0"/>
              <a:t>5. 9. 2023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3C3CA-D2F9-4F80-B5F0-5E02A83812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743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a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oznámo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 dirty="0">
              <a:latin typeface="Century Gothic" panose="020B0502020202020204" pitchFamily="34" charset="0"/>
            </a:endParaRPr>
          </a:p>
        </p:txBody>
      </p:sp>
      <p:sp>
        <p:nvSpPr>
          <p:cNvPr id="4" name="Zástupný objekt čísla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sk-SK" smtClean="0">
                <a:latin typeface="Century Gothic" panose="020B0502020202020204" pitchFamily="34" charset="0"/>
              </a:rPr>
              <a:t>1</a:t>
            </a:fld>
            <a:endParaRPr lang="sk-SK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181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sk-SK" smtClean="0"/>
              <a:pPr/>
              <a:t>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7224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2551-A8A0-442C-B278-FB201FFFB60E}" type="datetimeFigureOut">
              <a:rPr lang="sk-SK" smtClean="0"/>
              <a:t>5. 9. 2023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7737-1021-4DC3-98A7-5FE5092870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912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2551-A8A0-442C-B278-FB201FFFB60E}" type="datetimeFigureOut">
              <a:rPr lang="sk-SK" smtClean="0"/>
              <a:t>5. 9. 2023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7737-1021-4DC3-98A7-5FE5092870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701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2551-A8A0-442C-B278-FB201FFFB60E}" type="datetimeFigureOut">
              <a:rPr lang="sk-SK" smtClean="0"/>
              <a:t>5. 9. 2023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7737-1021-4DC3-98A7-5FE5092870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72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2551-A8A0-442C-B278-FB201FFFB60E}" type="datetimeFigureOut">
              <a:rPr lang="sk-SK" smtClean="0"/>
              <a:t>5. 9. 2023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7737-1021-4DC3-98A7-5FE5092870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33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2551-A8A0-442C-B278-FB201FFFB60E}" type="datetimeFigureOut">
              <a:rPr lang="sk-SK" smtClean="0"/>
              <a:t>5. 9. 2023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7737-1021-4DC3-98A7-5FE5092870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113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2551-A8A0-442C-B278-FB201FFFB60E}" type="datetimeFigureOut">
              <a:rPr lang="sk-SK" smtClean="0"/>
              <a:t>5. 9. 2023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7737-1021-4DC3-98A7-5FE5092870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951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2551-A8A0-442C-B278-FB201FFFB60E}" type="datetimeFigureOut">
              <a:rPr lang="sk-SK" smtClean="0"/>
              <a:t>5. 9. 2023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7737-1021-4DC3-98A7-5FE5092870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246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2551-A8A0-442C-B278-FB201FFFB60E}" type="datetimeFigureOut">
              <a:rPr lang="sk-SK" smtClean="0"/>
              <a:t>5. 9. 2023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7737-1021-4DC3-98A7-5FE5092870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84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2551-A8A0-442C-B278-FB201FFFB60E}" type="datetimeFigureOut">
              <a:rPr lang="sk-SK" smtClean="0"/>
              <a:t>5. 9. 2023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7737-1021-4DC3-98A7-5FE5092870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711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2551-A8A0-442C-B278-FB201FFFB60E}" type="datetimeFigureOut">
              <a:rPr lang="sk-SK" smtClean="0"/>
              <a:t>5. 9. 2023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7737-1021-4DC3-98A7-5FE5092870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794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2551-A8A0-442C-B278-FB201FFFB60E}" type="datetimeFigureOut">
              <a:rPr lang="sk-SK" smtClean="0"/>
              <a:t>5. 9. 2023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7737-1021-4DC3-98A7-5FE5092870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534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B2551-A8A0-442C-B278-FB201FFFB60E}" type="datetimeFigureOut">
              <a:rPr lang="sk-SK" smtClean="0"/>
              <a:t>5. 9. 2023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D7737-1021-4DC3-98A7-5FE5092870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865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zskolarovice.edupage.org/" TargetMode="External"/><Relationship Id="rId2" Type="http://schemas.openxmlformats.org/officeDocument/2006/relationships/hyperlink" Target="https://www.litcentrum.sk/autor/vladimir-ferko/zivotopis-autor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zssmskolarovice62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zskolarovice.edupage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>ZŠ s MŠ KOLÁROVICE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sk-SK" b="1" dirty="0" smtClean="0"/>
              <a:t>1953-2023</a:t>
            </a:r>
          </a:p>
          <a:p>
            <a:pPr rtl="0"/>
            <a:r>
              <a:rPr lang="sk-SK" b="1" dirty="0" smtClean="0"/>
              <a:t>HISTÓRIA ŠKOLY</a:t>
            </a:r>
            <a:endParaRPr lang="sk-SK" b="1" dirty="0"/>
          </a:p>
        </p:txBody>
      </p:sp>
      <p:pic>
        <p:nvPicPr>
          <p:cNvPr id="5" name="paslo-dievca-pavy-hudobny-podklad-s-nota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64440" y="1521188"/>
            <a:ext cx="487363" cy="487363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9106422" y="6263014"/>
            <a:ext cx="2204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7966553" y="6263014"/>
            <a:ext cx="3795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    Pre </a:t>
            </a:r>
            <a:r>
              <a:rPr lang="sk-SK" dirty="0" smtClean="0"/>
              <a:t>spustenie </a:t>
            </a:r>
            <a:r>
              <a:rPr lang="sk-SK" smtClean="0"/>
              <a:t>prezentácie stlačte F5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2605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fade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5" y="156862"/>
            <a:ext cx="4430268" cy="3163824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19336" y="3300537"/>
            <a:ext cx="3240360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k-SK" dirty="0"/>
              <a:t>karneval </a:t>
            </a:r>
            <a:r>
              <a:rPr lang="sk-SK" dirty="0" err="1"/>
              <a:t>šk.r</a:t>
            </a:r>
            <a:r>
              <a:rPr lang="sk-SK" dirty="0"/>
              <a:t>. 1968-1969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6862"/>
            <a:ext cx="4924188" cy="3068338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6069193" y="3260208"/>
            <a:ext cx="3600400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k-SK" dirty="0"/>
              <a:t>karneval </a:t>
            </a:r>
            <a:r>
              <a:rPr lang="sk-SK" dirty="0" err="1"/>
              <a:t>šk.r</a:t>
            </a:r>
            <a:r>
              <a:rPr lang="sk-SK" dirty="0"/>
              <a:t>. 1965-1966</a:t>
            </a: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3834879"/>
            <a:ext cx="4437671" cy="2870919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557007" y="3918254"/>
            <a:ext cx="4752528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k-SK" dirty="0"/>
              <a:t>turistický výlet </a:t>
            </a:r>
            <a:r>
              <a:rPr lang="sk-SK" dirty="0" err="1"/>
              <a:t>šk.r</a:t>
            </a:r>
            <a:r>
              <a:rPr lang="sk-SK" dirty="0"/>
              <a:t>. 1965-1966</a:t>
            </a: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3650698"/>
            <a:ext cx="4105656" cy="3186684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4579253" y="6324474"/>
            <a:ext cx="3614466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k-SK" dirty="0"/>
              <a:t>školská jedáleň </a:t>
            </a:r>
            <a:r>
              <a:rPr lang="sk-SK" dirty="0" err="1"/>
              <a:t>šk.r</a:t>
            </a:r>
            <a:r>
              <a:rPr lang="sk-SK" dirty="0"/>
              <a:t>. 1964-1965 </a:t>
            </a:r>
          </a:p>
        </p:txBody>
      </p:sp>
    </p:spTree>
    <p:extLst>
      <p:ext uri="{BB962C8B-B14F-4D97-AF65-F5344CB8AC3E}">
        <p14:creationId xmlns:p14="http://schemas.microsoft.com/office/powerpoint/2010/main" val="416059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7" y="130480"/>
            <a:ext cx="4558429" cy="3226513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407368" y="3373922"/>
            <a:ext cx="5400600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k-SK" dirty="0"/>
              <a:t>personál kuchyne 1964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876" y="119336"/>
            <a:ext cx="4605724" cy="3080078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6890876" y="3219333"/>
            <a:ext cx="4896544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k-SK" dirty="0"/>
              <a:t>zimné športy areál školy 1965</a:t>
            </a: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4005064"/>
            <a:ext cx="4104456" cy="2802574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655840" y="6395330"/>
            <a:ext cx="3168352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k-SK" dirty="0"/>
              <a:t>kurz pečenia 1966</a:t>
            </a: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73" y="3790000"/>
            <a:ext cx="3982895" cy="2837813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5199410" y="3827323"/>
            <a:ext cx="2736304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k-SK" dirty="0"/>
              <a:t>sánkarské preteky 1967-68</a:t>
            </a:r>
          </a:p>
        </p:txBody>
      </p:sp>
    </p:spTree>
    <p:extLst>
      <p:ext uri="{BB962C8B-B14F-4D97-AF65-F5344CB8AC3E}">
        <p14:creationId xmlns:p14="http://schemas.microsoft.com/office/powerpoint/2010/main" val="76296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878" y="210220"/>
            <a:ext cx="4600742" cy="3098313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6676621" y="210219"/>
            <a:ext cx="5404861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k-SK" dirty="0"/>
              <a:t>oslavy MDD 1.6.1968 - hrabačky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2996952"/>
            <a:ext cx="4468460" cy="304413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7" y="3607330"/>
            <a:ext cx="4648777" cy="3145188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5231904" y="6276461"/>
            <a:ext cx="4032448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k-SK" dirty="0"/>
              <a:t>výlet Tatry 13.6.1968</a:t>
            </a:r>
          </a:p>
        </p:txBody>
      </p:sp>
    </p:spTree>
    <p:extLst>
      <p:ext uri="{BB962C8B-B14F-4D97-AF65-F5344CB8AC3E}">
        <p14:creationId xmlns:p14="http://schemas.microsoft.com/office/powerpoint/2010/main" val="48034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9" y="116632"/>
            <a:ext cx="4578651" cy="3312368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335360" y="3573016"/>
            <a:ext cx="4464496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k-SK" dirty="0"/>
              <a:t>ústredné kúrenie máj 1971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3" y="116632"/>
            <a:ext cx="4330101" cy="324081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7104112" y="3449472"/>
            <a:ext cx="4320480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k-SK" dirty="0"/>
              <a:t>guláš MDD 22.5.1971</a:t>
            </a: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772" y="4020529"/>
            <a:ext cx="3816424" cy="2713239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7896200" y="6378285"/>
            <a:ext cx="3528392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k-SK" dirty="0"/>
              <a:t>hádzanárky 1976</a:t>
            </a:r>
          </a:p>
        </p:txBody>
      </p:sp>
    </p:spTree>
    <p:extLst>
      <p:ext uri="{BB962C8B-B14F-4D97-AF65-F5344CB8AC3E}">
        <p14:creationId xmlns:p14="http://schemas.microsoft.com/office/powerpoint/2010/main" val="369328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116632"/>
            <a:ext cx="4762746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9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fade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61" y="116632"/>
            <a:ext cx="9932779" cy="924520"/>
          </a:xfrm>
        </p:spPr>
        <p:txBody>
          <a:bodyPr/>
          <a:lstStyle/>
          <a:p>
            <a:r>
              <a:rPr lang="sk-SK" b="1" dirty="0" smtClean="0"/>
              <a:t>Použité zdroje: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79376" y="1015323"/>
            <a:ext cx="11233248" cy="5726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>
                <a:hlinkClick r:id=""/>
              </a:rPr>
              <a:t>Kronika školy 1949-1950</a:t>
            </a:r>
          </a:p>
          <a:p>
            <a:pPr marL="0" indent="0">
              <a:buNone/>
            </a:pPr>
            <a:r>
              <a:rPr lang="sk-SK" dirty="0" smtClean="0">
                <a:hlinkClick r:id=""/>
              </a:rPr>
              <a:t>Pamätná kniha školy 1959-1974</a:t>
            </a:r>
          </a:p>
          <a:p>
            <a:pPr marL="0" indent="0">
              <a:buNone/>
            </a:pPr>
            <a:r>
              <a:rPr lang="sk-SK" dirty="0" smtClean="0">
                <a:hlinkClick r:id=""/>
              </a:rPr>
              <a:t>Kronika školy 1974-1985</a:t>
            </a:r>
          </a:p>
          <a:p>
            <a:pPr marL="0" indent="0">
              <a:buNone/>
            </a:pPr>
            <a:r>
              <a:rPr lang="sk-SK" dirty="0" smtClean="0">
                <a:hlinkClick r:id=""/>
              </a:rPr>
              <a:t>Kronika školy 1985-1998</a:t>
            </a:r>
          </a:p>
          <a:p>
            <a:pPr marL="0" indent="0">
              <a:buNone/>
            </a:pPr>
            <a:r>
              <a:rPr lang="sk-SK" dirty="0" smtClean="0">
                <a:hlinkClick r:id=""/>
              </a:rPr>
              <a:t>Kronika školy 1998-2006</a:t>
            </a:r>
          </a:p>
          <a:p>
            <a:pPr marL="0" indent="0">
              <a:buNone/>
            </a:pPr>
            <a:r>
              <a:rPr lang="sk-SK" dirty="0" smtClean="0">
                <a:hlinkClick r:id=""/>
              </a:rPr>
              <a:t>https://kamsdetmi.sk/miesta/vylety/kino-sluk/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>
                <a:hlinkClick r:id="rId2"/>
              </a:rPr>
              <a:t>https://www.litcentrum.sk/autor/vladimir-ferko/zivotopis-autora</a:t>
            </a:r>
            <a:endParaRPr lang="sk-SK" dirty="0" smtClean="0"/>
          </a:p>
          <a:p>
            <a:pPr marL="0" indent="0">
              <a:buNone/>
            </a:pPr>
            <a:r>
              <a:rPr lang="sk-SK" dirty="0">
                <a:hlinkClick r:id="rId3"/>
              </a:rPr>
              <a:t>https://zskolarovice.edupage.org</a:t>
            </a:r>
            <a:r>
              <a:rPr lang="sk-SK" dirty="0" smtClean="0">
                <a:hlinkClick r:id="rId3"/>
              </a:rPr>
              <a:t>/</a:t>
            </a:r>
            <a:r>
              <a:rPr lang="sk-SK" dirty="0" smtClean="0"/>
              <a:t>? 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9552384" y="6435166"/>
            <a:ext cx="3312368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k-SK" sz="1600" dirty="0"/>
              <a:t>Mgr. Helena Polková</a:t>
            </a:r>
          </a:p>
        </p:txBody>
      </p:sp>
    </p:spTree>
    <p:extLst>
      <p:ext uri="{BB962C8B-B14F-4D97-AF65-F5344CB8AC3E}">
        <p14:creationId xmlns:p14="http://schemas.microsoft.com/office/powerpoint/2010/main" val="293750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2958" y="188640"/>
            <a:ext cx="10157354" cy="1397000"/>
          </a:xfrm>
        </p:spPr>
        <p:txBody>
          <a:bodyPr rtlCol="0"/>
          <a:lstStyle/>
          <a:p>
            <a:pPr rtl="0"/>
            <a:r>
              <a:rPr lang="sk-SK" b="1" dirty="0" smtClean="0">
                <a:latin typeface="Century Gothic" panose="020B0502020202020204" pitchFamily="34" charset="0"/>
              </a:rPr>
              <a:t>Sídlo školy</a:t>
            </a:r>
            <a:endParaRPr lang="sk-SK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2958" y="1876377"/>
            <a:ext cx="10157354" cy="4470400"/>
          </a:xfrm>
        </p:spPr>
        <p:txBody>
          <a:bodyPr rtlCol="0"/>
          <a:lstStyle/>
          <a:p>
            <a:pPr marL="0" indent="0">
              <a:buNone/>
            </a:pPr>
            <a:r>
              <a:rPr lang="sk-SK" dirty="0" smtClean="0"/>
              <a:t>ZŠ s MŠ Kolárovice</a:t>
            </a:r>
          </a:p>
          <a:p>
            <a:pPr marL="0" indent="0">
              <a:buNone/>
            </a:pPr>
            <a:r>
              <a:rPr lang="sk-SK" dirty="0" smtClean="0">
                <a:cs typeface="Calibri" panose="020F0502020204030204" pitchFamily="34" charset="0"/>
              </a:rPr>
              <a:t>Kolárovice 62</a:t>
            </a:r>
          </a:p>
          <a:p>
            <a:pPr marL="0" indent="0">
              <a:buNone/>
            </a:pPr>
            <a:r>
              <a:rPr lang="sk-SK" dirty="0" smtClean="0"/>
              <a:t>013 54 Kolárovice </a:t>
            </a:r>
          </a:p>
          <a:p>
            <a:pPr marL="0" indent="0">
              <a:buNone/>
            </a:pPr>
            <a:r>
              <a:rPr lang="sk-SK" dirty="0" smtClean="0">
                <a:hlinkClick r:id="rId3"/>
              </a:rPr>
              <a:t>zssmskolarovice62@gmail.com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>
                <a:cs typeface="Calibri" panose="020F0502020204030204" pitchFamily="34" charset="0"/>
              </a:rPr>
              <a:t>041/558 10 92</a:t>
            </a:r>
          </a:p>
          <a:p>
            <a:pPr marL="0" indent="0">
              <a:buNone/>
            </a:pPr>
            <a:r>
              <a:rPr lang="sk-SK" dirty="0">
                <a:hlinkClick r:id="rId4"/>
              </a:rPr>
              <a:t>https://</a:t>
            </a:r>
            <a:r>
              <a:rPr lang="sk-SK" dirty="0" smtClean="0">
                <a:hlinkClick r:id="rId4"/>
              </a:rPr>
              <a:t>zskolarovice.edupage.org</a:t>
            </a: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Základná škola s materskou školou Kolárovice, okres BytčaKolárovice 62, 013  54 Kolárov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397091"/>
            <a:ext cx="4462264" cy="594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50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3352" y="128216"/>
            <a:ext cx="10157354" cy="924520"/>
          </a:xfrm>
        </p:spPr>
        <p:txBody>
          <a:bodyPr/>
          <a:lstStyle/>
          <a:p>
            <a:r>
              <a:rPr lang="sk-SK" b="1" dirty="0" smtClean="0"/>
              <a:t>História školy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35360" y="1556792"/>
            <a:ext cx="11521280" cy="580526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k-SK" dirty="0" smtClean="0"/>
              <a:t>História našej školy sa začala písať v októbri 1951, kedy bol položený základný kameň. O dva roky  neskôr, </a:t>
            </a:r>
            <a:r>
              <a:rPr lang="sk-SK" b="1" dirty="0" smtClean="0"/>
              <a:t>15. novembra 1953,  </a:t>
            </a:r>
            <a:r>
              <a:rPr lang="sk-SK" dirty="0" smtClean="0"/>
              <a:t>sa začalo v novej budove školy, s oficiálnym názvom Osemročná stredná škola v Kolároviciach, vyučovanie. Vyučovalo sa v 9. triedach s počtom žiakov 315. Škola postupne prechádzala modernizáciou. V roku 1955 sa začal v školskej jedálni vydávať obed a v roku 1960 bola postavená aj telocvičňa. </a:t>
            </a:r>
          </a:p>
        </p:txBody>
      </p:sp>
    </p:spTree>
    <p:extLst>
      <p:ext uri="{BB962C8B-B14F-4D97-AF65-F5344CB8AC3E}">
        <p14:creationId xmlns:p14="http://schemas.microsoft.com/office/powerpoint/2010/main" val="146854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461959" y="386368"/>
            <a:ext cx="1123324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400" b="1" dirty="0">
                <a:solidFill>
                  <a:schemeClr val="accent1">
                    <a:lumMod val="50000"/>
                  </a:schemeClr>
                </a:solidFill>
              </a:rPr>
              <a:t>Riaditelia školy</a:t>
            </a:r>
          </a:p>
          <a:p>
            <a:endParaRPr lang="sk-SK" sz="4400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k-SK" sz="2800" dirty="0"/>
              <a:t>Martin </a:t>
            </a:r>
            <a:r>
              <a:rPr lang="sk-SK" sz="2800" dirty="0" err="1"/>
              <a:t>Bršiak</a:t>
            </a:r>
            <a:r>
              <a:rPr lang="sk-SK" sz="2800" dirty="0"/>
              <a:t> (1953-1970)</a:t>
            </a:r>
          </a:p>
          <a:p>
            <a:endParaRPr lang="sk-SK" dirty="0"/>
          </a:p>
          <a:p>
            <a:endParaRPr lang="sk-SK" dirty="0"/>
          </a:p>
          <a:p>
            <a:r>
              <a:rPr lang="sk-SK" sz="2800" dirty="0"/>
              <a:t>Ján Križan (1970-1973)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sz="2800" dirty="0"/>
              <a:t>Magda </a:t>
            </a:r>
            <a:r>
              <a:rPr lang="sk-SK" sz="2800" dirty="0" err="1"/>
              <a:t>Kalužná</a:t>
            </a:r>
            <a:r>
              <a:rPr lang="sk-SK" sz="2800" dirty="0"/>
              <a:t> (1973-1990)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 </a:t>
            </a:r>
          </a:p>
          <a:p>
            <a:r>
              <a:rPr lang="sk-SK" sz="2800" dirty="0"/>
              <a:t>Stanislav Klimo (1990-       )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188641"/>
            <a:ext cx="3528392" cy="227296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66770" y="943205"/>
            <a:ext cx="2320167" cy="352839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817" y="4303901"/>
            <a:ext cx="3319585" cy="2420636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190" y="3456589"/>
            <a:ext cx="3491720" cy="2225971"/>
          </a:xfrm>
          <a:prstGeom prst="rect">
            <a:avLst/>
          </a:prstGeom>
        </p:spPr>
      </p:pic>
      <p:cxnSp>
        <p:nvCxnSpPr>
          <p:cNvPr id="6" name="Rovná spojovacia šípka 5"/>
          <p:cNvCxnSpPr/>
          <p:nvPr/>
        </p:nvCxnSpPr>
        <p:spPr>
          <a:xfrm flipH="1">
            <a:off x="6625050" y="1145100"/>
            <a:ext cx="216024" cy="360040"/>
          </a:xfrm>
          <a:prstGeom prst="straightConnector1">
            <a:avLst/>
          </a:prstGeom>
          <a:ln w="28575">
            <a:solidFill>
              <a:srgbClr val="FFFF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 flipH="1" flipV="1">
            <a:off x="9984432" y="3140968"/>
            <a:ext cx="103208" cy="576064"/>
          </a:xfrm>
          <a:prstGeom prst="straightConnector1">
            <a:avLst/>
          </a:prstGeom>
          <a:ln w="28575">
            <a:solidFill>
              <a:srgbClr val="FFFF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>
            <a:off x="6240016" y="3717032"/>
            <a:ext cx="216024" cy="432048"/>
          </a:xfrm>
          <a:prstGeom prst="straightConnector1">
            <a:avLst/>
          </a:prstGeom>
          <a:ln w="28575">
            <a:solidFill>
              <a:srgbClr val="FFFF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 flipH="1" flipV="1">
            <a:off x="10195431" y="5968303"/>
            <a:ext cx="178538" cy="418694"/>
          </a:xfrm>
          <a:prstGeom prst="straightConnector1">
            <a:avLst/>
          </a:prstGeom>
          <a:ln w="28575">
            <a:solidFill>
              <a:srgbClr val="FFFF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82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35360" y="0"/>
            <a:ext cx="11377264" cy="669674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k-SK" dirty="0" smtClean="0"/>
              <a:t>História školy bola veľmi bohatá. Učitelia postupom rokov vychovali množstvo šikovných mladých ľudí. Žiaci sa zúčastňovali rôznych výletov zameraných na spoznávanie blízkeho okolia spojených s turistikou, Slovenska a najbližších krajín aj formou exkurzií.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dirty="0" smtClean="0"/>
              <a:t>Škola ponúkala a stále ponúka pestrú paletu krúžkov. V minulosti to boli napríklad: meteorologický, spevácky, divadelný, recitačný, mladí záchranári, strelecký, </a:t>
            </a:r>
            <a:r>
              <a:rPr lang="sk-SK" dirty="0" err="1" smtClean="0"/>
              <a:t>turisticko</a:t>
            </a:r>
            <a:r>
              <a:rPr lang="sk-SK" dirty="0" smtClean="0"/>
              <a:t> – branný, akvaristický, matematický a mnohé ďalšie. Ich ponuka sa menila na základe záujmu žiakov.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dirty="0"/>
              <a:t>P</a:t>
            </a:r>
            <a:r>
              <a:rPr lang="sk-SK" dirty="0" smtClean="0"/>
              <a:t>očas rôznych období politických režimov sa snažila byť škola tzv. „územím“ bezpečia. I keď jednotlivé požiadavky režimu menili spôsob vyučovania, </a:t>
            </a:r>
            <a:r>
              <a:rPr lang="sk-SK" dirty="0"/>
              <a:t>p</a:t>
            </a:r>
            <a:r>
              <a:rPr lang="sk-SK" dirty="0" smtClean="0"/>
              <a:t>re školu boli vždy prvoradí jej žiaci. </a:t>
            </a:r>
          </a:p>
        </p:txBody>
      </p:sp>
    </p:spTree>
    <p:extLst>
      <p:ext uri="{BB962C8B-B14F-4D97-AF65-F5344CB8AC3E}">
        <p14:creationId xmlns:p14="http://schemas.microsoft.com/office/powerpoint/2010/main" val="82978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35360" y="116632"/>
            <a:ext cx="11377264" cy="6624736"/>
          </a:xfrm>
        </p:spPr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u="sng" dirty="0" smtClean="0"/>
              <a:t>Významné </a:t>
            </a:r>
            <a:r>
              <a:rPr lang="sk-SK" u="sng" dirty="0"/>
              <a:t>návštevy:</a:t>
            </a:r>
          </a:p>
          <a:p>
            <a:pPr marL="0" indent="0">
              <a:buNone/>
            </a:pPr>
            <a:r>
              <a:rPr lang="sk-SK" dirty="0"/>
              <a:t>V školskom roku 1962-1963 </a:t>
            </a:r>
            <a:r>
              <a:rPr lang="sk-SK" dirty="0" smtClean="0"/>
              <a:t>vystúpili </a:t>
            </a:r>
            <a:r>
              <a:rPr lang="sk-SK" dirty="0"/>
              <a:t>v školskej telocvični </a:t>
            </a:r>
            <a:r>
              <a:rPr lang="sk-SK" dirty="0" smtClean="0"/>
              <a:t>– Ostravské kvarteto a tanečný </a:t>
            </a:r>
            <a:r>
              <a:rPr lang="sk-SK" dirty="0"/>
              <a:t>súbor SĽUK</a:t>
            </a:r>
            <a:r>
              <a:rPr lang="sk-SK" dirty="0" smtClean="0"/>
              <a:t>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V školskom roku 1978-1979 sa konala beseda so spisovateľom a novinárom </a:t>
            </a:r>
            <a:r>
              <a:rPr lang="sk-SK" dirty="0" smtClean="0"/>
              <a:t>Vladimírom </a:t>
            </a:r>
            <a:r>
              <a:rPr lang="sk-SK" dirty="0"/>
              <a:t>Ferkom – </a:t>
            </a:r>
            <a:r>
              <a:rPr lang="sk-SK" dirty="0" smtClean="0"/>
              <a:t>autorom </a:t>
            </a:r>
            <a:r>
              <a:rPr lang="sk-SK" dirty="0"/>
              <a:t>literárneho diela „Svetom moje, svetom“.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3256" y="1916833"/>
            <a:ext cx="2329368" cy="310582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9" y="1844825"/>
            <a:ext cx="2233887" cy="2233887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896" y="2006704"/>
            <a:ext cx="2103120" cy="292608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48" y="2392958"/>
            <a:ext cx="2926080" cy="232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8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9400"/>
            <a:ext cx="5112568" cy="396728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2996952"/>
            <a:ext cx="6624736" cy="3749298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3295785" y="6329177"/>
            <a:ext cx="3168352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k-SK" dirty="0"/>
              <a:t>kresba školy r. 1965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232013" y="4017761"/>
            <a:ext cx="2448272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k-SK" dirty="0" err="1"/>
              <a:t>foto</a:t>
            </a:r>
            <a:r>
              <a:rPr lang="sk-SK" dirty="0"/>
              <a:t> školy</a:t>
            </a:r>
          </a:p>
        </p:txBody>
      </p:sp>
    </p:spTree>
    <p:extLst>
      <p:ext uri="{BB962C8B-B14F-4D97-AF65-F5344CB8AC3E}">
        <p14:creationId xmlns:p14="http://schemas.microsoft.com/office/powerpoint/2010/main" val="57116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1821"/>
            <a:ext cx="5688632" cy="370678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632" y="3685129"/>
            <a:ext cx="6199032" cy="2968735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119336" y="3933056"/>
            <a:ext cx="4032448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k-SK" dirty="0"/>
              <a:t>koniec </a:t>
            </a:r>
            <a:r>
              <a:rPr lang="sk-SK" dirty="0" err="1"/>
              <a:t>šk.r</a:t>
            </a:r>
            <a:r>
              <a:rPr lang="sk-SK" dirty="0"/>
              <a:t>. 1959-1960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9570925" y="3252004"/>
            <a:ext cx="2501739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k-SK" dirty="0"/>
              <a:t>začiatok </a:t>
            </a:r>
            <a:r>
              <a:rPr lang="sk-SK" dirty="0" err="1"/>
              <a:t>šk.r</a:t>
            </a:r>
            <a:r>
              <a:rPr lang="sk-SK" dirty="0"/>
              <a:t>. 1961-1962</a:t>
            </a:r>
          </a:p>
        </p:txBody>
      </p:sp>
    </p:spTree>
    <p:extLst>
      <p:ext uri="{BB962C8B-B14F-4D97-AF65-F5344CB8AC3E}">
        <p14:creationId xmlns:p14="http://schemas.microsoft.com/office/powerpoint/2010/main" val="201475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3" y="231610"/>
            <a:ext cx="4406071" cy="2664296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407368" y="2979331"/>
            <a:ext cx="5040560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k-SK" dirty="0"/>
              <a:t>pioniersky tábor Radosť 1960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3" y="260648"/>
            <a:ext cx="4248983" cy="2808312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6960351" y="3145160"/>
            <a:ext cx="4824536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k-SK" dirty="0"/>
              <a:t>oslava 21.12.1961 – Dedo Mráz</a:t>
            </a: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37" y="3927315"/>
            <a:ext cx="3815908" cy="2683060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298645" y="6204101"/>
            <a:ext cx="3528392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k-SK" dirty="0"/>
              <a:t>turistický výlet 1962</a:t>
            </a: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16" y="3901269"/>
            <a:ext cx="4176975" cy="2799879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4887234" y="3887466"/>
            <a:ext cx="3576447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k-SK" dirty="0"/>
              <a:t>krúžok zdravotníkov 1964</a:t>
            </a:r>
          </a:p>
        </p:txBody>
      </p:sp>
    </p:spTree>
    <p:extLst>
      <p:ext uri="{BB962C8B-B14F-4D97-AF65-F5344CB8AC3E}">
        <p14:creationId xmlns:p14="http://schemas.microsoft.com/office/powerpoint/2010/main" val="374440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406</Words>
  <Application>Microsoft Office PowerPoint</Application>
  <PresentationFormat>Širokouhlá</PresentationFormat>
  <Paragraphs>74</Paragraphs>
  <Slides>15</Slides>
  <Notes>2</Notes>
  <HiddenSlides>0</HiddenSlides>
  <MMClips>1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Motív balíka Office</vt:lpstr>
      <vt:lpstr> ZŠ s MŠ KOLÁROVICE</vt:lpstr>
      <vt:lpstr>Sídlo školy</vt:lpstr>
      <vt:lpstr>História školy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Použité zdroje: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ZŠ s MŠ KOLÁROVICE</dc:title>
  <dc:creator>Ucitel</dc:creator>
  <cp:lastModifiedBy>zastupkyna</cp:lastModifiedBy>
  <cp:revision>19</cp:revision>
  <dcterms:created xsi:type="dcterms:W3CDTF">2023-08-23T16:30:37Z</dcterms:created>
  <dcterms:modified xsi:type="dcterms:W3CDTF">2023-09-05T07:15:19Z</dcterms:modified>
</cp:coreProperties>
</file>