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/>
          </a:bodyPr>
          <a:lstStyle/>
          <a:p>
            <a:r>
              <a:rPr lang="pl-PL" sz="6600" b="1" u="sng" dirty="0" smtClean="0">
                <a:solidFill>
                  <a:srgbClr val="FF0000"/>
                </a:solidFill>
              </a:rPr>
              <a:t>Pisanki</a:t>
            </a:r>
            <a:endParaRPr lang="pl-PL" sz="6600" b="1" u="sng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2352676"/>
          </a:xfrm>
        </p:spPr>
        <p:txBody>
          <a:bodyPr/>
          <a:lstStyle/>
          <a:p>
            <a:r>
              <a:rPr lang="pl-PL" sz="4800" b="1" dirty="0" smtClean="0">
                <a:solidFill>
                  <a:srgbClr val="00B050"/>
                </a:solidFill>
              </a:rPr>
              <a:t>ozdobne  zawieszki</a:t>
            </a:r>
          </a:p>
          <a:p>
            <a:r>
              <a:rPr lang="pl-PL" sz="4800" b="1" dirty="0" smtClean="0">
                <a:solidFill>
                  <a:srgbClr val="00B050"/>
                </a:solidFill>
              </a:rPr>
              <a:t>  z filcu</a:t>
            </a:r>
            <a:endParaRPr lang="pl-PL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1792288" y="4714884"/>
            <a:ext cx="5494356" cy="8571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" name="Symbol zastępczy obrazu 5" descr="20200401_153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000108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sz="3600" b="1" dirty="0" smtClean="0"/>
              <a:t>Pisanki z filcu  są  prostą i ciekawą ozdobą   naszego mieszkania w okresie Świąt Wielkanocnych.</a:t>
            </a:r>
          </a:p>
          <a:p>
            <a:r>
              <a:rPr lang="pl-PL" sz="3600" b="1" dirty="0" smtClean="0"/>
              <a:t>Zapraszam  do  wspólnego szycia !!!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14350"/>
          </a:xfrm>
        </p:spPr>
        <p:txBody>
          <a:bodyPr/>
          <a:lstStyle/>
          <a:p>
            <a:r>
              <a:rPr lang="pl-PL" dirty="0" smtClean="0"/>
              <a:t>Do wykonania   pisanki potrzebujemy:</a:t>
            </a:r>
            <a:endParaRPr lang="pl-PL" dirty="0"/>
          </a:p>
        </p:txBody>
      </p:sp>
      <p:pic>
        <p:nvPicPr>
          <p:cNvPr id="5" name="Symbol zastępczy obrazu 4" descr="20200401_1337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57356" y="5286388"/>
            <a:ext cx="5492770" cy="1571612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2300" b="1" dirty="0" smtClean="0"/>
              <a:t>szablon  jaja o wymiarach 14 x12 cm (może być mniejszy)</a:t>
            </a:r>
          </a:p>
          <a:p>
            <a:pPr>
              <a:buFont typeface="Arial" pitchFamily="34" charset="0"/>
              <a:buChar char="•"/>
            </a:pPr>
            <a:r>
              <a:rPr lang="pl-PL" sz="2300" b="1" dirty="0" smtClean="0"/>
              <a:t>odwzorowane i wycięte z  wybranego   koloru  filcu 2   formy pisanki</a:t>
            </a:r>
          </a:p>
          <a:p>
            <a:pPr>
              <a:buFont typeface="Arial" pitchFamily="34" charset="0"/>
              <a:buChar char="•"/>
            </a:pPr>
            <a:r>
              <a:rPr lang="pl-PL" sz="2300" b="1" dirty="0" smtClean="0"/>
              <a:t> kolorowe kordonki, igła,  wata</a:t>
            </a:r>
            <a:r>
              <a:rPr lang="pl-PL" sz="2300" b="1" smtClean="0"/>
              <a:t>, wstążka</a:t>
            </a:r>
            <a:endParaRPr lang="pl-PL" sz="2300" b="1" dirty="0" smtClean="0"/>
          </a:p>
          <a:p>
            <a:pPr>
              <a:buFont typeface="Arial" pitchFamily="34" charset="0"/>
              <a:buChar char="•"/>
            </a:pPr>
            <a:r>
              <a:rPr lang="pl-PL" sz="2300" b="1" dirty="0" smtClean="0"/>
              <a:t>n</a:t>
            </a:r>
            <a:r>
              <a:rPr lang="pl-PL" sz="2300" b="1" dirty="0" smtClean="0"/>
              <a:t>aszywki,  guziki, wstążeczki,   drobne pasmanterie, własnoręczne wycięte ozdoby z filcu: serduszka, kwiatki, kurczaki  itp.</a:t>
            </a:r>
            <a:endParaRPr lang="pl-PL" sz="23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429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Sposób wykonania:</a:t>
            </a:r>
            <a:endParaRPr lang="pl-PL" dirty="0"/>
          </a:p>
        </p:txBody>
      </p:sp>
      <p:pic>
        <p:nvPicPr>
          <p:cNvPr id="5" name="Symbol zastępczy obrazu 4" descr="20200401_1228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85918" y="5143512"/>
            <a:ext cx="5492770" cy="150019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b="1" dirty="0" smtClean="0"/>
              <a:t>na jednej części pisanki  naszywamy    wybrane ozdoby: guziki, serduszka, kwiatki  itp.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c</a:t>
            </a:r>
            <a:r>
              <a:rPr lang="pl-PL" b="1" dirty="0" smtClean="0"/>
              <a:t>ałą pisankę obszywamy ściegiem płotkowym  zaczynając od czubka jajka i pozostawiając 4 cm  otwór do wypchania pisanki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z</a:t>
            </a:r>
            <a:r>
              <a:rPr lang="pl-PL" b="1" dirty="0" smtClean="0"/>
              <a:t>aszywamy otwór ściegiem płotkowym i dołączamy zawieszkę w postaci pętelki  ze sznurka lub wstążeczki z kokardką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01175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Mam  nadzieję, że  wykonanie takiej pisanki  nie sprawiło  Wam    kłopotu – życzę udanej zabawy i do zobaczenia wkrótce!!!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>
                <a:solidFill>
                  <a:srgbClr val="00B050"/>
                </a:solidFill>
              </a:rPr>
              <a:t>Pozdrawiam serdecznie</a:t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rgbClr val="00B050"/>
                </a:solidFill>
              </a:rPr>
              <a:t> </a:t>
            </a:r>
            <a:r>
              <a:rPr lang="pl-PL" sz="3600" b="1" dirty="0" smtClean="0">
                <a:solidFill>
                  <a:srgbClr val="00B050"/>
                </a:solidFill>
              </a:rPr>
              <a:t>wychowawca świetlicy</a:t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rgbClr val="00B050"/>
                </a:solidFill>
              </a:rPr>
              <a:t> </a:t>
            </a:r>
            <a:r>
              <a:rPr lang="pl-PL" sz="3600" b="1" dirty="0" smtClean="0">
                <a:solidFill>
                  <a:srgbClr val="00B050"/>
                </a:solidFill>
              </a:rPr>
              <a:t>Magda  Kaczmarczyk</a:t>
            </a:r>
            <a:endParaRPr lang="pl-PL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157</Words>
  <PresentationFormat>Pokaz na ekranie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Pisanki</vt:lpstr>
      <vt:lpstr>Slajd 2</vt:lpstr>
      <vt:lpstr>Do wykonania   pisanki potrzebujemy:</vt:lpstr>
      <vt:lpstr>Sposób wykonania:</vt:lpstr>
      <vt:lpstr>Mam  nadzieję, że  wykonanie takiej pisanki  nie sprawiło  Wam    kłopotu – życzę udanej zabawy i do zobaczenia wkrótce!!!   Pozdrawiam serdecznie  wychowawca świetlicy  Magda  Kaczmarczyk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Pisanki</dc:title>
  <dc:creator>Asus</dc:creator>
  <cp:lastModifiedBy>Asus</cp:lastModifiedBy>
  <cp:revision>6</cp:revision>
  <dcterms:created xsi:type="dcterms:W3CDTF">2020-04-01T13:41:43Z</dcterms:created>
  <dcterms:modified xsi:type="dcterms:W3CDTF">2020-04-01T14:07:58Z</dcterms:modified>
</cp:coreProperties>
</file>