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B3CB-3DB3-4FAF-B541-11F5B8451EAD}" type="datetimeFigureOut">
              <a:rPr lang="sk-SK" smtClean="0"/>
              <a:t>10. 2. 2022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154B9-EF4F-4E85-8BBB-C6E5733D3D0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B3CB-3DB3-4FAF-B541-11F5B8451EAD}" type="datetimeFigureOut">
              <a:rPr lang="sk-SK" smtClean="0"/>
              <a:t>10. 2. 2022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154B9-EF4F-4E85-8BBB-C6E5733D3D0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B3CB-3DB3-4FAF-B541-11F5B8451EAD}" type="datetimeFigureOut">
              <a:rPr lang="sk-SK" smtClean="0"/>
              <a:t>10. 2. 2022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154B9-EF4F-4E85-8BBB-C6E5733D3D0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B3CB-3DB3-4FAF-B541-11F5B8451EAD}" type="datetimeFigureOut">
              <a:rPr lang="sk-SK" smtClean="0"/>
              <a:t>10. 2. 2022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154B9-EF4F-4E85-8BBB-C6E5733D3D0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B3CB-3DB3-4FAF-B541-11F5B8451EAD}" type="datetimeFigureOut">
              <a:rPr lang="sk-SK" smtClean="0"/>
              <a:t>10. 2. 2022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154B9-EF4F-4E85-8BBB-C6E5733D3D0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B3CB-3DB3-4FAF-B541-11F5B8451EAD}" type="datetimeFigureOut">
              <a:rPr lang="sk-SK" smtClean="0"/>
              <a:t>10. 2. 2022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154B9-EF4F-4E85-8BBB-C6E5733D3D0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B3CB-3DB3-4FAF-B541-11F5B8451EAD}" type="datetimeFigureOut">
              <a:rPr lang="sk-SK" smtClean="0"/>
              <a:t>10. 2. 2022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154B9-EF4F-4E85-8BBB-C6E5733D3D0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B3CB-3DB3-4FAF-B541-11F5B8451EAD}" type="datetimeFigureOut">
              <a:rPr lang="sk-SK" smtClean="0"/>
              <a:t>10. 2. 2022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154B9-EF4F-4E85-8BBB-C6E5733D3D0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B3CB-3DB3-4FAF-B541-11F5B8451EAD}" type="datetimeFigureOut">
              <a:rPr lang="sk-SK" smtClean="0"/>
              <a:t>10. 2. 2022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154B9-EF4F-4E85-8BBB-C6E5733D3D0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B3CB-3DB3-4FAF-B541-11F5B8451EAD}" type="datetimeFigureOut">
              <a:rPr lang="sk-SK" smtClean="0"/>
              <a:t>10. 2. 2022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154B9-EF4F-4E85-8BBB-C6E5733D3D0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8B3CB-3DB3-4FAF-B541-11F5B8451EAD}" type="datetimeFigureOut">
              <a:rPr lang="sk-SK" smtClean="0"/>
              <a:t>10. 2. 2022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154B9-EF4F-4E85-8BBB-C6E5733D3D02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8B3CB-3DB3-4FAF-B541-11F5B8451EAD}" type="datetimeFigureOut">
              <a:rPr lang="sk-SK" smtClean="0"/>
              <a:t>10. 2. 2022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154B9-EF4F-4E85-8BBB-C6E5733D3D02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kniha upr.jpg"/>
          <p:cNvPicPr>
            <a:picLocks noChangeAspect="1"/>
          </p:cNvPicPr>
          <p:nvPr/>
        </p:nvPicPr>
        <p:blipFill>
          <a:blip r:embed="rId2">
            <a:lum bright="31000" contrast="10000"/>
          </a:blip>
          <a:stretch>
            <a:fillRect/>
          </a:stretch>
        </p:blipFill>
        <p:spPr>
          <a:xfrm>
            <a:off x="1214414" y="200222"/>
            <a:ext cx="6715172" cy="637205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7900" b="1" dirty="0" smtClean="0">
                <a:latin typeface="Brush Script MT" pitchFamily="66" charset="0"/>
              </a:rPr>
              <a:t>Štúrovská generácia</a:t>
            </a:r>
            <a:endParaRPr lang="sk-SK" sz="7900" b="1" dirty="0">
              <a:latin typeface="Brush Script MT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4100" dirty="0" smtClean="0">
                <a:solidFill>
                  <a:schemeClr val="tx1"/>
                </a:solidFill>
                <a:latin typeface="Brush Script MT" pitchFamily="66" charset="0"/>
              </a:rPr>
              <a:t>Mgr. Daniela </a:t>
            </a:r>
            <a:r>
              <a:rPr lang="sk-SK" sz="4100" dirty="0" err="1" smtClean="0">
                <a:solidFill>
                  <a:schemeClr val="tx1"/>
                </a:solidFill>
                <a:latin typeface="Brush Script MT" pitchFamily="66" charset="0"/>
              </a:rPr>
              <a:t>Vallušová</a:t>
            </a:r>
            <a:endParaRPr lang="sk-SK" sz="4100" dirty="0" smtClean="0">
              <a:solidFill>
                <a:schemeClr val="tx1"/>
              </a:solidFill>
              <a:latin typeface="Brush Script MT" pitchFamily="66" charset="0"/>
            </a:endParaRPr>
          </a:p>
          <a:p>
            <a:r>
              <a:rPr lang="sk-SK" sz="4100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8. ročník</a:t>
            </a:r>
            <a:endParaRPr lang="sk-SK" sz="4100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293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2200" b="1" u="sng" dirty="0" smtClean="0">
                <a:latin typeface="Times New Roman" pitchFamily="18" charset="0"/>
                <a:cs typeface="Times New Roman" pitchFamily="18" charset="0"/>
              </a:rPr>
              <a:t>Pracovný list</a:t>
            </a:r>
          </a:p>
          <a:p>
            <a:pPr algn="ctr">
              <a:buNone/>
            </a:pPr>
            <a:endParaRPr lang="sk-SK" sz="2200" b="1" u="sng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Ako označujeme stúpencov Ľudovíta Štúra?</a:t>
            </a:r>
          </a:p>
          <a:p>
            <a:pPr marL="457200" indent="-457200" algn="just">
              <a:buNone/>
            </a:pP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..................................................................................................................</a:t>
            </a:r>
          </a:p>
          <a:p>
            <a:pPr marL="457200" indent="-457200" algn="just">
              <a:buNone/>
            </a:pP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2.    Kto stál na čele maďarského hnutia?</a:t>
            </a:r>
          </a:p>
          <a:p>
            <a:pPr marL="457200" indent="-457200" algn="just">
              <a:buNone/>
            </a:pP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...................................................................................................................</a:t>
            </a:r>
          </a:p>
          <a:p>
            <a:pPr marL="457200" indent="-457200" algn="just">
              <a:buNone/>
            </a:pP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3.   Čo sprevádzalo verejný odchod študentov z Bratislavy?</a:t>
            </a:r>
          </a:p>
          <a:p>
            <a:pPr marL="457200" indent="-457200" algn="just">
              <a:buNone/>
            </a:pP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...................................................................................................................</a:t>
            </a:r>
          </a:p>
          <a:p>
            <a:pPr marL="457200" indent="-457200" algn="just">
              <a:buNone/>
            </a:pP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4.  S kým spolupracoval Ľudovít Štúr pri tvorbe spisovného jazyka pre Slovákov?</a:t>
            </a:r>
          </a:p>
          <a:p>
            <a:pPr marL="457200" indent="-457200" algn="just">
              <a:buNone/>
            </a:pP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..................................................................................................................</a:t>
            </a:r>
          </a:p>
          <a:p>
            <a:pPr marL="457200" indent="-457200" algn="just">
              <a:buNone/>
            </a:pP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5. Akú celonárodnú organizáciu založili štúrovci a aká bola jej funkcia?</a:t>
            </a:r>
          </a:p>
          <a:p>
            <a:pPr marL="457200" indent="-457200" algn="just">
              <a:buNone/>
            </a:pP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...................................................................................................................</a:t>
            </a:r>
          </a:p>
          <a:p>
            <a:pPr marL="457200" indent="-457200" algn="just">
              <a:buNone/>
            </a:pPr>
            <a:endParaRPr lang="sk-SK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None/>
            </a:pPr>
            <a:endParaRPr lang="sk-SK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pi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0"/>
            <a:ext cx="2000240" cy="200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Študenti evanjelického lýcea</a:t>
            </a:r>
          </a:p>
          <a:p>
            <a:pPr>
              <a:buNone/>
            </a:pPr>
            <a:endParaRPr lang="sk-SK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22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d tridsiatych  rokov 19. storočia sa ohniskom slovenského národného hnutia stávalo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evanjelické lýceum v Bratislave</a:t>
            </a:r>
          </a:p>
          <a:p>
            <a:pPr>
              <a:buFont typeface="Wingdings" pitchFamily="2" charset="2"/>
              <a:buChar char="Ø"/>
            </a:pPr>
            <a:r>
              <a:rPr lang="sk-SK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ladí študenti</a:t>
            </a: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si vytvárali krúžky, v rámci ktorých študovali slovanské dejiny a jazyky, podporovali literárnu tvorbu v materinskom jazyku</a:t>
            </a:r>
          </a:p>
          <a:p>
            <a:pPr>
              <a:buFont typeface="Wingdings" pitchFamily="2" charset="2"/>
              <a:buChar char="Ø"/>
            </a:pPr>
            <a:r>
              <a:rPr lang="sk-SK" sz="22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pomedzi nich natoľko vynikal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Ľudovít Štúr,</a:t>
            </a: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že jeho stúpencov označujeme ako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štúrovci</a:t>
            </a:r>
          </a:p>
          <a:p>
            <a:pPr>
              <a:buFont typeface="Wingdings" pitchFamily="2" charset="2"/>
              <a:buChar char="Ø"/>
            </a:pPr>
            <a:r>
              <a:rPr lang="sk-SK" sz="2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ol výborným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študentom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a neskôr obľúbeným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učiteľom</a:t>
            </a:r>
            <a:endParaRPr lang="sk-SK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608_main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4614212"/>
            <a:ext cx="3805234" cy="1986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k-SK" sz="22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 tomto období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zosilnela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v Uhorsku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maďarizácia</a:t>
            </a:r>
          </a:p>
          <a:p>
            <a:pPr>
              <a:buFont typeface="Wingdings" pitchFamily="2" charset="2"/>
              <a:buChar char="Ø"/>
            </a:pPr>
            <a:r>
              <a:rPr lang="sk-SK" sz="22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a čelo maďarského národného hnutia sa dostal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Lajos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Kossuth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, ktorý bol horlivým  zástancom princípu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jedna reč – jeden národ</a:t>
            </a:r>
          </a:p>
          <a:p>
            <a:pPr>
              <a:buFont typeface="Wingdings" pitchFamily="2" charset="2"/>
              <a:buChar char="Ø"/>
            </a:pPr>
            <a:r>
              <a:rPr lang="sk-SK" sz="22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ýučba maďarského jazyka sa systematicky zavádzala aj do škôl</a:t>
            </a:r>
          </a:p>
          <a:p>
            <a:pPr>
              <a:buFont typeface="Wingdings" pitchFamily="2" charset="2"/>
              <a:buChar char="Ø"/>
            </a:pP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 maďarská vrchnosť nedovolila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Štúrovi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 ďalej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prednášať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 na lýceu</a:t>
            </a:r>
          </a:p>
          <a:p>
            <a:pPr>
              <a:buFont typeface="Wingdings" pitchFamily="2" charset="2"/>
              <a:buChar char="Ø"/>
            </a:pPr>
            <a:endParaRPr lang="sk-SK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sk-SK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kossuth_035_nagyke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10" y="3286124"/>
            <a:ext cx="3786214" cy="2784199"/>
          </a:xfrm>
          <a:prstGeom prst="rect">
            <a:avLst/>
          </a:prstGeom>
        </p:spPr>
      </p:pic>
      <p:pic>
        <p:nvPicPr>
          <p:cNvPr id="5" name="Obrázok 4" descr="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834" y="3286125"/>
            <a:ext cx="3957932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22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roti tomuto rozhodnutiu sa postavili jeho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žiaci</a:t>
            </a:r>
            <a:r>
              <a:rPr lang="sk-SK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a preto niekoľko z nich v priebehu školského roka na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protest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odišlo z bratislavského lýcea</a:t>
            </a:r>
          </a:p>
          <a:p>
            <a:pPr>
              <a:buFont typeface="Wingdings" pitchFamily="2" charset="2"/>
              <a:buChar char="Ø"/>
            </a:pPr>
            <a:r>
              <a:rPr lang="sk-SK" sz="2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ch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verejný odchod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z Bratislavy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 jar 1844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sprevádzalo spievanie piesne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Nad Tatrou sa blýska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, slová ktorej napísal Štúrov žiak,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Janko Matuška</a:t>
            </a:r>
            <a:endParaRPr lang="sk-SK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jankomatuska-hym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194" y="2954874"/>
            <a:ext cx="6016640" cy="3570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Od bernolákovskej slovenčiny a biblickej češtiny k novej slovenčine</a:t>
            </a:r>
          </a:p>
          <a:p>
            <a:pPr>
              <a:buFont typeface="Wingdings" pitchFamily="2" charset="2"/>
              <a:buChar char="v"/>
            </a:pPr>
            <a:endParaRPr lang="sk-SK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22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 období, keď maďarčina získavala v uhorskom priestore čoraz dominantnejšie postavenie,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pracoval Ľudovít Štúr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spoločnom jazyku</a:t>
            </a: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pre všetkých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Slovákov</a:t>
            </a:r>
          </a:p>
          <a:p>
            <a:pPr algn="just">
              <a:buFont typeface="Wingdings" pitchFamily="2" charset="2"/>
              <a:buChar char="Ø"/>
            </a:pPr>
            <a:r>
              <a:rPr lang="sk-SK" sz="22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ochopil, že bernolákovská slovenčina a biblická čeština k sebe cestu nenájdu</a:t>
            </a:r>
            <a:endParaRPr lang="sk-SK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images (1).jpg"/>
          <p:cNvPicPr>
            <a:picLocks noChangeAspect="1"/>
          </p:cNvPicPr>
          <p:nvPr/>
        </p:nvPicPr>
        <p:blipFill>
          <a:blip r:embed="rId2">
            <a:lum bright="10000" contrast="-5000"/>
          </a:blip>
          <a:stretch>
            <a:fillRect/>
          </a:stretch>
        </p:blipFill>
        <p:spPr>
          <a:xfrm>
            <a:off x="1857356" y="3857628"/>
            <a:ext cx="3357586" cy="2699499"/>
          </a:xfrm>
          <a:prstGeom prst="rect">
            <a:avLst/>
          </a:prstGeom>
        </p:spPr>
      </p:pic>
      <p:pic>
        <p:nvPicPr>
          <p:cNvPr id="5" name="Obrázok 4" descr="depositphotos_14135107-stock-illustration-quill-pen-and-inkwell-sket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4071942"/>
            <a:ext cx="2143140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22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odľa jeho názoru zjednotiť Slovákov mohol iba živý, bežnej reči prístupný jazyk</a:t>
            </a:r>
          </a:p>
          <a:p>
            <a:pPr>
              <a:buFont typeface="Wingdings" pitchFamily="2" charset="2"/>
              <a:buChar char="Ø"/>
            </a:pPr>
            <a:r>
              <a:rPr lang="sk-SK" sz="22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 lete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1843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sa so svojimi priateľmi a spolupracovníkmi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Jozefom Miloslavom Hurbanom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Michalom Miloslavom Hodžom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 dohodol, že vytvoria takú spisovnú slovenčinu, ktorá sa najviac približuje reči ľudu</a:t>
            </a:r>
          </a:p>
          <a:p>
            <a:pPr>
              <a:buFont typeface="Wingdings" pitchFamily="2" charset="2"/>
              <a:buChar char="Ø"/>
            </a:pPr>
            <a:r>
              <a:rPr lang="sk-SK" sz="22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a základ novej gramatiky postavili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stredoslovenské nárečia</a:t>
            </a:r>
          </a:p>
          <a:p>
            <a:pPr>
              <a:buFont typeface="Wingdings" pitchFamily="2" charset="2"/>
              <a:buChar char="Ø"/>
            </a:pPr>
            <a:r>
              <a:rPr lang="sk-SK" sz="22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 roku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1845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vydal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Ľudovít Štúr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dielo, ktorým vysvetľoval potrebu nového jazyka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Nárečie slovenské </a:t>
            </a:r>
          </a:p>
          <a:p>
            <a:pPr>
              <a:buNone/>
            </a:pPr>
            <a:r>
              <a:rPr lang="sk-SK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alebo potreba písania v tomto nárečí </a:t>
            </a:r>
          </a:p>
          <a:p>
            <a:pPr>
              <a:buNone/>
            </a:pPr>
            <a:r>
              <a:rPr lang="sk-SK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a vypracoval gramatické pravidlá</a:t>
            </a:r>
          </a:p>
          <a:p>
            <a:pPr>
              <a:buNone/>
            </a:pPr>
            <a:r>
              <a:rPr lang="sk-SK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   slovenčiny –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Náuka reči slovenskej</a:t>
            </a:r>
          </a:p>
          <a:p>
            <a:pPr>
              <a:buNone/>
            </a:pPr>
            <a:endParaRPr lang="sk-SK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ok 4" descr="kni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3929066"/>
            <a:ext cx="3287116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Osvetová činnosť a začiatky politických aktivít Slovákov</a:t>
            </a:r>
          </a:p>
          <a:p>
            <a:pPr>
              <a:buFont typeface="Wingdings" pitchFamily="2" charset="2"/>
              <a:buChar char="Ø"/>
            </a:pPr>
            <a:endParaRPr lang="sk-SK" sz="2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22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 roku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1844</a:t>
            </a:r>
            <a:r>
              <a:rPr lang="sk-SK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založili štúrovci</a:t>
            </a:r>
          </a:p>
          <a:p>
            <a:pPr>
              <a:buNone/>
            </a:pPr>
            <a:r>
              <a:rPr lang="sk-SK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    celonárodnú kultúrnu organizáciu</a:t>
            </a:r>
          </a:p>
          <a:p>
            <a:pPr>
              <a:buNone/>
            </a:pPr>
            <a:r>
              <a:rPr lang="sk-SK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    – spolok </a:t>
            </a:r>
            <a:r>
              <a:rPr lang="sk-SK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Tatrín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, ktorý slúžil </a:t>
            </a:r>
          </a:p>
          <a:p>
            <a:pPr>
              <a:buNone/>
            </a:pPr>
            <a:r>
              <a:rPr lang="sk-SK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    na podporu vzdelanosti a šírenia</a:t>
            </a:r>
          </a:p>
          <a:p>
            <a:pPr>
              <a:buNone/>
            </a:pPr>
            <a:r>
              <a:rPr lang="sk-SK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    novej slovenčiny</a:t>
            </a:r>
          </a:p>
          <a:p>
            <a:pPr>
              <a:buFont typeface="Wingdings" pitchFamily="2" charset="2"/>
              <a:buChar char="Ø"/>
            </a:pPr>
            <a:r>
              <a:rPr lang="sk-SK" sz="22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 lete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1845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dostal Štúr povolenie </a:t>
            </a:r>
          </a:p>
          <a:p>
            <a:pPr>
              <a:buNone/>
            </a:pPr>
            <a:r>
              <a:rPr lang="sk-SK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    vydávať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Slovenské národné noviny</a:t>
            </a:r>
            <a:endParaRPr lang="sk-SK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22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 roku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1847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bol Ľudovít Štúr</a:t>
            </a:r>
          </a:p>
          <a:p>
            <a:pPr>
              <a:buNone/>
            </a:pPr>
            <a:r>
              <a:rPr lang="sk-SK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    zvolený za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poslanca do uhorského</a:t>
            </a:r>
          </a:p>
          <a:p>
            <a:pPr>
              <a:buNone/>
            </a:pPr>
            <a:r>
              <a:rPr lang="sk-SK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snemu</a:t>
            </a:r>
            <a:endParaRPr lang="sk-SK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571612"/>
            <a:ext cx="3167072" cy="4417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22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rostredníctvom novín, ale aj praktickou prácou medzi ľudom pomáhali štúrovci zvyšovať vzdelanostnú úroveň národa</a:t>
            </a:r>
          </a:p>
          <a:p>
            <a:pPr>
              <a:buFont typeface="Wingdings" pitchFamily="2" charset="2"/>
              <a:buChar char="Ø"/>
            </a:pP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zakladali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nedeľné školy, kultúrne i hospodárske spolky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 a brojili proti alkoholizmu vytváraním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spolkov miernosti</a:t>
            </a:r>
          </a:p>
          <a:p>
            <a:pPr>
              <a:buFont typeface="Wingdings" pitchFamily="2" charset="2"/>
              <a:buChar char="Ø"/>
            </a:pPr>
            <a:r>
              <a:rPr lang="sk-SK" sz="2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niciátorom nových zmien bol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spisovateľ, publicista a evanjelický farár v Hlbokom, Jozef Miloslav </a:t>
            </a:r>
            <a:r>
              <a:rPr lang="sk-SK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Hurban</a:t>
            </a:r>
            <a:endParaRPr lang="sk-SK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Slovakia_SmutnaSpravaOdBrataOsmrtiLStura.jpg"/>
          <p:cNvPicPr>
            <a:picLocks noChangeAspect="1"/>
          </p:cNvPicPr>
          <p:nvPr/>
        </p:nvPicPr>
        <p:blipFill>
          <a:blip r:embed="rId2">
            <a:lum bright="-11000" contrast="5000"/>
          </a:blip>
          <a:stretch>
            <a:fillRect/>
          </a:stretch>
        </p:blipFill>
        <p:spPr>
          <a:xfrm>
            <a:off x="891886" y="2928934"/>
            <a:ext cx="4651071" cy="3429024"/>
          </a:xfrm>
          <a:prstGeom prst="rect">
            <a:avLst/>
          </a:prstGeom>
        </p:spPr>
      </p:pic>
      <p:pic>
        <p:nvPicPr>
          <p:cNvPr id="5" name="Obrázok 4" descr="70519977-pen-drawing-a-pile-of-book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476" y="3214686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k-SK" sz="22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 aktívnej práci štúrovcov sa pridávali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bernolákovci</a:t>
            </a:r>
          </a:p>
          <a:p>
            <a:pPr>
              <a:buFont typeface="Wingdings" pitchFamily="2" charset="2"/>
              <a:buChar char="Ø"/>
            </a:pPr>
            <a:r>
              <a:rPr lang="sk-SK" sz="22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tali sa členmi Tatrína a súhlasili s používaním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štúrovskej slovenčiny</a:t>
            </a:r>
          </a:p>
          <a:p>
            <a:pPr>
              <a:buFont typeface="Wingdings" pitchFamily="2" charset="2"/>
              <a:buChar char="Ø"/>
            </a:pPr>
            <a:r>
              <a:rPr lang="sk-SK" sz="22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 rokoch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1851 – 1852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slovenskí národovci dopracovali gramatické pravidlá a kodifikovali spisovný jazyk</a:t>
            </a:r>
          </a:p>
          <a:p>
            <a:pPr>
              <a:buFont typeface="Wingdings" pitchFamily="2" charset="2"/>
              <a:buChar char="Ø"/>
            </a:pPr>
            <a:r>
              <a:rPr lang="sk-SK" sz="22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lavnú zásluhu na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reforme slovenského jazyka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mal pôvodne bernolákovec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Martin </a:t>
            </a:r>
            <a:r>
              <a:rPr lang="sk-SK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Hattala</a:t>
            </a:r>
            <a:endParaRPr lang="sk-SK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Hattalova reforma zmenila Štúrom</a:t>
            </a:r>
          </a:p>
          <a:p>
            <a:pPr>
              <a:buNone/>
            </a:pPr>
            <a:r>
              <a:rPr lang="sk-SK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200" dirty="0" smtClean="0">
                <a:latin typeface="Times New Roman" pitchFamily="18" charset="0"/>
                <a:cs typeface="Times New Roman" pitchFamily="18" charset="0"/>
              </a:rPr>
              <a:t>    zavedený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fonetický pravopis</a:t>
            </a:r>
          </a:p>
          <a:p>
            <a:pPr>
              <a:buNone/>
            </a:pPr>
            <a:r>
              <a:rPr lang="sk-SK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na etymologický  (s používaním</a:t>
            </a:r>
          </a:p>
          <a:p>
            <a:pPr>
              <a:buNone/>
            </a:pPr>
            <a:r>
              <a:rPr lang="sk-SK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ypsilonu a pod.)</a:t>
            </a:r>
            <a:endParaRPr lang="sk-SK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ok 3" descr="historical_person_30_HATTALA,_M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3108384"/>
            <a:ext cx="2357454" cy="32711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510</Words>
  <Application>Microsoft Office PowerPoint</Application>
  <PresentationFormat>Prezentácia na obrazovke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Motív Office</vt:lpstr>
      <vt:lpstr>Štúrovská generácia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Juraj Valluš</dc:creator>
  <cp:lastModifiedBy>Juraj Valluš</cp:lastModifiedBy>
  <cp:revision>25</cp:revision>
  <dcterms:created xsi:type="dcterms:W3CDTF">2022-02-10T09:43:29Z</dcterms:created>
  <dcterms:modified xsi:type="dcterms:W3CDTF">2022-02-10T11:56:43Z</dcterms:modified>
</cp:coreProperties>
</file>