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7CC6-DA1A-496E-B397-E5BEA983CAC0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49A99-DFE6-49B7-8F55-40102FEF6A3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9BA7-AAB2-411D-95E1-5A222B646F36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4E42D-CDDF-4BC7-952C-FA160E26970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B1A75-6C8E-4834-ACBE-085174F8CBBC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12EB-5C75-4FFB-B3C2-44E594624F0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D6E7-29CA-4897-B040-151A2CBE82A9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C115-8C29-4852-830D-5325401018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E291-E346-41F8-B661-E1997B08DA80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59A22-4B9A-4D4D-BC43-CEFF7AF823D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74794-15EE-47D5-BB97-7BA5AD344208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24E27-62F0-4E47-A124-359FCBEC8DD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49F61-4CBC-409C-B9C0-1933CAFB6DC0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69D44-9E62-44AE-98E4-259262ED50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F0ED-8DF3-474D-B058-687062575C52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B1C85-DF45-40CF-B575-44408DC373E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9CA5-DFAA-43C1-B5D4-9B32C28D5B3F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81621-757F-4B6F-B736-1D0400754B8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C922-86E8-46E4-B3BA-34598641B268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B2FA1-E206-4920-98B5-50059D1E40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D9BBF-D34B-49DF-9298-6749A44C7B10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FF11-69B6-474B-A17F-E1CF8035655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sk-SK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16437-4307-4F24-A3DF-F1ED960AD5BD}" type="datetimeFigureOut">
              <a:rPr lang="sk-SK"/>
              <a:pPr>
                <a:defRPr/>
              </a:pPr>
              <a:t>13. 11. 2020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E67253-44E4-49C3-B24D-F7C5F394260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C0042"/>
            </a:gs>
            <a:gs pos="50000">
              <a:srgbClr val="9C0042"/>
            </a:gs>
            <a:gs pos="78999">
              <a:srgbClr val="92D050"/>
            </a:gs>
            <a:gs pos="100000">
              <a:srgbClr val="156B1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Ravie"/>
              </a:rPr>
              <a:t>Stavba Zeme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Mgr. Rastislav </a:t>
            </a:r>
            <a:r>
              <a:rPr lang="sk-SK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Kravec</a:t>
            </a:r>
            <a:endParaRPr lang="sk-SK" dirty="0" smtClean="0">
              <a:solidFill>
                <a:schemeClr val="accent5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9.ročník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39999">
              <a:srgbClr val="FEFEFE"/>
            </a:gs>
            <a:gs pos="55000">
              <a:srgbClr val="75005F"/>
            </a:gs>
            <a:gs pos="100000">
              <a:srgbClr val="7C7C7C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>
                <a:latin typeface="Ravie"/>
              </a:rPr>
              <a:t>Zem je zložená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1.) Zemské jadro (železo + nikel)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    -je tekuté 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2.) Zemský plášť (železo, horčík, kyslík,     kremík)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3.) Zemská kôra- najvrchnejšia časť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   zemského plášťa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 - pevninská, oceánska</a:t>
            </a:r>
          </a:p>
        </p:txBody>
      </p:sp>
      <p:pic>
        <p:nvPicPr>
          <p:cNvPr id="14340" name="Picture 2" descr="C:\Users\Gabika1\Desktop\zemske-jad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773238"/>
            <a:ext cx="10763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Gabika1\Desktop\obrazek2_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3429000"/>
            <a:ext cx="21971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39999">
              <a:srgbClr val="FEFEFE"/>
            </a:gs>
            <a:gs pos="61000">
              <a:srgbClr val="4C99FF"/>
            </a:gs>
            <a:gs pos="100000">
              <a:srgbClr val="7C7C7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>
                <a:latin typeface="Ravie"/>
              </a:rPr>
              <a:t>Litosféra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latin typeface="Baskerville Old Face"/>
              </a:rPr>
              <a:t>zemská kôra + vrchná časť zemského plášťa</a:t>
            </a:r>
          </a:p>
          <a:p>
            <a:r>
              <a:rPr lang="sk-SK" smtClean="0">
                <a:latin typeface="Baskerville Old Face"/>
              </a:rPr>
              <a:t>siaha do hĺbky 100 až 150 kilometrov </a:t>
            </a:r>
          </a:p>
          <a:p>
            <a:r>
              <a:rPr lang="sk-SK" smtClean="0">
                <a:latin typeface="Baskerville Old Face"/>
              </a:rPr>
              <a:t>je to kamenný obal zeme</a:t>
            </a:r>
          </a:p>
        </p:txBody>
      </p:sp>
      <p:pic>
        <p:nvPicPr>
          <p:cNvPr id="15364" name="Picture 2" descr="C:\Users\Gabika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3933825"/>
            <a:ext cx="3867150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39999">
              <a:srgbClr val="FEFEFE"/>
            </a:gs>
            <a:gs pos="61000">
              <a:srgbClr val="E90062"/>
            </a:gs>
            <a:gs pos="100000">
              <a:srgbClr val="7C7C7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571500" y="285750"/>
            <a:ext cx="8229600" cy="584041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 Rift- prepadlina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         -zemská kôra klesá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Oceánska priekopa- jedna litosférická  platňa sa podsúva pod druhú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Ostrovné oblúky- roztavená magma stúpa</a:t>
            </a:r>
          </a:p>
          <a:p>
            <a:pPr>
              <a:buFont typeface="Arial" pitchFamily="34" charset="0"/>
              <a:buNone/>
            </a:pPr>
            <a:r>
              <a:rPr lang="sk-SK" smtClean="0">
                <a:latin typeface="Baskerville Old Face"/>
              </a:rPr>
              <a:t>Pásmové pohorie- 2 dosky sa približujú, na okrajoch prebieha vrásnenie </a:t>
            </a:r>
          </a:p>
          <a:p>
            <a:pPr>
              <a:buFont typeface="Arial" pitchFamily="34" charset="0"/>
              <a:buNone/>
            </a:pPr>
            <a:endParaRPr lang="sk-SK" smtClean="0"/>
          </a:p>
        </p:txBody>
      </p:sp>
      <p:pic>
        <p:nvPicPr>
          <p:cNvPr id="16387" name="Picture 4" descr="C:\Users\Gabika1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149725"/>
            <a:ext cx="4951412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39999">
              <a:srgbClr val="FEFEFE"/>
            </a:gs>
            <a:gs pos="58000">
              <a:srgbClr val="002E69"/>
            </a:gs>
            <a:gs pos="100000">
              <a:srgbClr val="7C7C7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>
                <a:latin typeface="Ravie"/>
              </a:rPr>
              <a:t>Zloženie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latin typeface="Baskerville Old Face"/>
              </a:rPr>
              <a:t>Zem, podobne ako ostatné  planéty, sa skladá z niekoľkých obalov</a:t>
            </a:r>
          </a:p>
          <a:p>
            <a:r>
              <a:rPr lang="sk-SK" smtClean="0">
                <a:latin typeface="Baskerville Old Face"/>
              </a:rPr>
              <a:t> Horniny z plášťa sa na povrch dostávajú sopečnou činnosťou a poruchami v oceánskej kôre</a:t>
            </a:r>
          </a:p>
        </p:txBody>
      </p:sp>
      <p:pic>
        <p:nvPicPr>
          <p:cNvPr id="17412" name="Picture 2" descr="C:\Users\Gabika1\Desktop\zem%20a%20litosf%C3%A9ra%20matur_html_m70a2a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727450"/>
            <a:ext cx="3222625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39999">
              <a:srgbClr val="FEFEFE"/>
            </a:gs>
            <a:gs pos="63000">
              <a:srgbClr val="FFFF00"/>
            </a:gs>
            <a:gs pos="100000">
              <a:srgbClr val="7C7C7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r>
              <a:rPr lang="sk-SK" smtClean="0">
                <a:latin typeface="Baskerville Old Face"/>
              </a:rPr>
              <a:t>Zem je tvorená viacerými obalmi, atmosférou, hydrosférou a viacerými geologickými vrstvami, rozdelenými na základe ich odlišných vlastností</a:t>
            </a:r>
          </a:p>
          <a:p>
            <a:r>
              <a:rPr lang="sk-SK" smtClean="0">
                <a:latin typeface="Baskerville Old Face"/>
              </a:rPr>
              <a:t>Zemská kôra, na ktorej žijeme, je pevná a v pomere k celej Zemi nie je hrubšia ako škrupina na vajci </a:t>
            </a:r>
          </a:p>
        </p:txBody>
      </p:sp>
      <p:pic>
        <p:nvPicPr>
          <p:cNvPr id="18435" name="Picture 2" descr="C:\Users\Gabika1\Desktop\atmos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188" y="4005263"/>
            <a:ext cx="2100262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Users\Gabika1\Desktop\image0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743450"/>
            <a:ext cx="3800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39999">
              <a:srgbClr val="FEFEFE"/>
            </a:gs>
            <a:gs pos="67999">
              <a:srgbClr val="00B050"/>
            </a:gs>
            <a:gs pos="100000">
              <a:srgbClr val="7C7C7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511300"/>
          </a:xfrm>
        </p:spPr>
        <p:txBody>
          <a:bodyPr/>
          <a:lstStyle/>
          <a:p>
            <a:r>
              <a:rPr lang="sk-SK" dirty="0" smtClean="0">
                <a:latin typeface="Impact" pitchFamily="34" charset="0"/>
              </a:rPr>
              <a:t>Ďakujem za pozornosť </a:t>
            </a:r>
            <a:r>
              <a:rPr lang="sk-SK" dirty="0" smtClean="0">
                <a:latin typeface="Impact" pitchFamily="34" charset="0"/>
                <a:sym typeface="Wingdings" pitchFamily="2" charset="2"/>
              </a:rPr>
              <a:t></a:t>
            </a:r>
            <a:endParaRPr lang="sk-SK" dirty="0" smtClean="0">
              <a:latin typeface="Impact" pitchFamily="34" charset="0"/>
            </a:endParaRPr>
          </a:p>
        </p:txBody>
      </p:sp>
      <p:pic>
        <p:nvPicPr>
          <p:cNvPr id="19459" name="Picture 2" descr="C:\Users\Gabika1\Desktop\smajl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2000250"/>
            <a:ext cx="41433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119</Words>
  <Application>Microsoft Office PowerPoint</Application>
  <PresentationFormat>Prezentácia na obrazovke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Motiv sady Office</vt:lpstr>
      <vt:lpstr>Stavba Zeme</vt:lpstr>
      <vt:lpstr>Zem je zložená</vt:lpstr>
      <vt:lpstr>Litosféra</vt:lpstr>
      <vt:lpstr>Snímka 4</vt:lpstr>
      <vt:lpstr>Zloženie</vt:lpstr>
      <vt:lpstr>Snímka 6</vt:lpstr>
      <vt:lpstr>Ďakujem za pozornosť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Zeme</dc:title>
  <dc:creator>Rosty</dc:creator>
  <cp:lastModifiedBy>silvia matisova</cp:lastModifiedBy>
  <cp:revision>11</cp:revision>
  <dcterms:created xsi:type="dcterms:W3CDTF">2012-10-23T11:35:00Z</dcterms:created>
  <dcterms:modified xsi:type="dcterms:W3CDTF">2020-11-13T14:38:02Z</dcterms:modified>
</cp:coreProperties>
</file>