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8" r:id="rId3"/>
    <p:sldId id="261" r:id="rId4"/>
    <p:sldId id="289" r:id="rId5"/>
    <p:sldId id="278" r:id="rId6"/>
    <p:sldId id="287" r:id="rId7"/>
    <p:sldId id="288" r:id="rId8"/>
    <p:sldId id="290" r:id="rId9"/>
    <p:sldId id="286" r:id="rId10"/>
    <p:sldId id="272" r:id="rId11"/>
  </p:sldIdLst>
  <p:sldSz cx="24380825" cy="13714413"/>
  <p:notesSz cx="6858000" cy="9144000"/>
  <p:defaultTextStyle>
    <a:defPPr>
      <a:defRPr lang="en-US"/>
    </a:defPPr>
    <a:lvl1pPr marL="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31"/>
    <a:srgbClr val="0F3C74"/>
    <a:srgbClr val="3EAF79"/>
    <a:srgbClr val="D8222C"/>
    <a:srgbClr val="FF0016"/>
    <a:srgbClr val="003096"/>
    <a:srgbClr val="20D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71B589-4BC6-4E35-8056-AFF02FED88B2}" v="11" dt="2021-04-26T20:45:30.4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6" autoAdjust="0"/>
    <p:restoredTop sz="94661" autoAdjust="0"/>
  </p:normalViewPr>
  <p:slideViewPr>
    <p:cSldViewPr snapToGrid="0">
      <p:cViewPr varScale="1">
        <p:scale>
          <a:sx n="55" d="100"/>
          <a:sy n="55" d="100"/>
        </p:scale>
        <p:origin x="3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26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oslava Vojčíková" userId="c08a2b156dd5853a" providerId="LiveId" clId="{AC71B589-4BC6-4E35-8056-AFF02FED88B2}"/>
    <pc:docChg chg="undo custSel addSld modSld sldOrd">
      <pc:chgData name="Miroslava Vojčíková" userId="c08a2b156dd5853a" providerId="LiveId" clId="{AC71B589-4BC6-4E35-8056-AFF02FED88B2}" dt="2021-04-26T20:49:17.324" v="812" actId="255"/>
      <pc:docMkLst>
        <pc:docMk/>
      </pc:docMkLst>
      <pc:sldChg chg="modSp mod">
        <pc:chgData name="Miroslava Vojčíková" userId="c08a2b156dd5853a" providerId="LiveId" clId="{AC71B589-4BC6-4E35-8056-AFF02FED88B2}" dt="2021-04-26T20:49:17.324" v="812" actId="255"/>
        <pc:sldMkLst>
          <pc:docMk/>
          <pc:sldMk cId="447874190" sldId="270"/>
        </pc:sldMkLst>
        <pc:spChg chg="mod">
          <ac:chgData name="Miroslava Vojčíková" userId="c08a2b156dd5853a" providerId="LiveId" clId="{AC71B589-4BC6-4E35-8056-AFF02FED88B2}" dt="2021-04-26T20:49:17.324" v="812" actId="255"/>
          <ac:spMkLst>
            <pc:docMk/>
            <pc:sldMk cId="447874190" sldId="270"/>
            <ac:spMk id="2" creationId="{00000000-0000-0000-0000-000000000000}"/>
          </ac:spMkLst>
        </pc:spChg>
      </pc:sldChg>
      <pc:sldChg chg="modSp mod">
        <pc:chgData name="Miroslava Vojčíková" userId="c08a2b156dd5853a" providerId="LiveId" clId="{AC71B589-4BC6-4E35-8056-AFF02FED88B2}" dt="2021-04-26T20:48:43.677" v="810" actId="20577"/>
        <pc:sldMkLst>
          <pc:docMk/>
          <pc:sldMk cId="508763301" sldId="271"/>
        </pc:sldMkLst>
        <pc:spChg chg="mod">
          <ac:chgData name="Miroslava Vojčíková" userId="c08a2b156dd5853a" providerId="LiveId" clId="{AC71B589-4BC6-4E35-8056-AFF02FED88B2}" dt="2021-04-26T20:48:43.677" v="810" actId="20577"/>
          <ac:spMkLst>
            <pc:docMk/>
            <pc:sldMk cId="508763301" sldId="271"/>
            <ac:spMk id="2" creationId="{00000000-0000-0000-0000-000000000000}"/>
          </ac:spMkLst>
        </pc:spChg>
      </pc:sldChg>
      <pc:sldChg chg="addSp delSp modSp mod">
        <pc:chgData name="Miroslava Vojčíková" userId="c08a2b156dd5853a" providerId="LiveId" clId="{AC71B589-4BC6-4E35-8056-AFF02FED88B2}" dt="2021-04-26T19:53:53.233" v="194" actId="962"/>
        <pc:sldMkLst>
          <pc:docMk/>
          <pc:sldMk cId="3973391513" sldId="278"/>
        </pc:sldMkLst>
        <pc:spChg chg="mod">
          <ac:chgData name="Miroslava Vojčíková" userId="c08a2b156dd5853a" providerId="LiveId" clId="{AC71B589-4BC6-4E35-8056-AFF02FED88B2}" dt="2021-04-26T19:53:53.233" v="194" actId="962"/>
          <ac:spMkLst>
            <pc:docMk/>
            <pc:sldMk cId="3973391513" sldId="278"/>
            <ac:spMk id="4" creationId="{00000000-0000-0000-0000-000000000000}"/>
          </ac:spMkLst>
        </pc:spChg>
        <pc:spChg chg="del">
          <ac:chgData name="Miroslava Vojčíková" userId="c08a2b156dd5853a" providerId="LiveId" clId="{AC71B589-4BC6-4E35-8056-AFF02FED88B2}" dt="2021-04-26T19:53:50.531" v="192" actId="931"/>
          <ac:spMkLst>
            <pc:docMk/>
            <pc:sldMk cId="3973391513" sldId="278"/>
            <ac:spMk id="6" creationId="{CE5C876F-3391-46AD-9AA9-943BFC14D25F}"/>
          </ac:spMkLst>
        </pc:spChg>
        <pc:picChg chg="add mod">
          <ac:chgData name="Miroslava Vojčíková" userId="c08a2b156dd5853a" providerId="LiveId" clId="{AC71B589-4BC6-4E35-8056-AFF02FED88B2}" dt="2021-04-26T19:53:53.233" v="193" actId="27614"/>
          <ac:picMkLst>
            <pc:docMk/>
            <pc:sldMk cId="3973391513" sldId="278"/>
            <ac:picMk id="8" creationId="{7340DE9F-3DE7-4DE2-A66C-58C03CCAD240}"/>
          </ac:picMkLst>
        </pc:picChg>
      </pc:sldChg>
      <pc:sldChg chg="addSp delSp modSp mod ord">
        <pc:chgData name="Miroslava Vojčíková" userId="c08a2b156dd5853a" providerId="LiveId" clId="{AC71B589-4BC6-4E35-8056-AFF02FED88B2}" dt="2021-04-26T19:59:54.579" v="359" actId="962"/>
        <pc:sldMkLst>
          <pc:docMk/>
          <pc:sldMk cId="2164823484" sldId="279"/>
        </pc:sldMkLst>
        <pc:spChg chg="mod">
          <ac:chgData name="Miroslava Vojčíková" userId="c08a2b156dd5853a" providerId="LiveId" clId="{AC71B589-4BC6-4E35-8056-AFF02FED88B2}" dt="2021-04-26T19:54:33.157" v="216" actId="20577"/>
          <ac:spMkLst>
            <pc:docMk/>
            <pc:sldMk cId="2164823484" sldId="279"/>
            <ac:spMk id="3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19:59:54.579" v="359" actId="962"/>
          <ac:spMkLst>
            <pc:docMk/>
            <pc:sldMk cId="2164823484" sldId="279"/>
            <ac:spMk id="4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19:55:10.041" v="264" actId="20577"/>
          <ac:spMkLst>
            <pc:docMk/>
            <pc:sldMk cId="2164823484" sldId="279"/>
            <ac:spMk id="5" creationId="{00000000-0000-0000-0000-000000000000}"/>
          </ac:spMkLst>
        </pc:spChg>
        <pc:spChg chg="del">
          <ac:chgData name="Miroslava Vojčíková" userId="c08a2b156dd5853a" providerId="LiveId" clId="{AC71B589-4BC6-4E35-8056-AFF02FED88B2}" dt="2021-04-26T19:59:51.580" v="357" actId="931"/>
          <ac:spMkLst>
            <pc:docMk/>
            <pc:sldMk cId="2164823484" sldId="279"/>
            <ac:spMk id="6" creationId="{A455CDA1-3F77-4804-AA8C-5FDE6ACDF57F}"/>
          </ac:spMkLst>
        </pc:spChg>
        <pc:picChg chg="add mod">
          <ac:chgData name="Miroslava Vojčíková" userId="c08a2b156dd5853a" providerId="LiveId" clId="{AC71B589-4BC6-4E35-8056-AFF02FED88B2}" dt="2021-04-26T19:59:54.579" v="358" actId="27614"/>
          <ac:picMkLst>
            <pc:docMk/>
            <pc:sldMk cId="2164823484" sldId="279"/>
            <ac:picMk id="9" creationId="{20E2C193-5D0D-4A4B-BF45-522CCF97B79B}"/>
          </ac:picMkLst>
        </pc:picChg>
      </pc:sldChg>
      <pc:sldChg chg="addSp delSp modSp mod">
        <pc:chgData name="Miroslava Vojčíková" userId="c08a2b156dd5853a" providerId="LiveId" clId="{AC71B589-4BC6-4E35-8056-AFF02FED88B2}" dt="2021-04-26T20:22:29.190" v="538" actId="962"/>
        <pc:sldMkLst>
          <pc:docMk/>
          <pc:sldMk cId="1157438486" sldId="280"/>
        </pc:sldMkLst>
        <pc:spChg chg="mod">
          <ac:chgData name="Miroslava Vojčíková" userId="c08a2b156dd5853a" providerId="LiveId" clId="{AC71B589-4BC6-4E35-8056-AFF02FED88B2}" dt="2021-04-26T20:01:09.216" v="362" actId="20577"/>
          <ac:spMkLst>
            <pc:docMk/>
            <pc:sldMk cId="1157438486" sldId="280"/>
            <ac:spMk id="3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20:09:00.715" v="516" actId="20577"/>
          <ac:spMkLst>
            <pc:docMk/>
            <pc:sldMk cId="1157438486" sldId="280"/>
            <ac:spMk id="4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20:01:53.457" v="384" actId="20577"/>
          <ac:spMkLst>
            <pc:docMk/>
            <pc:sldMk cId="1157438486" sldId="280"/>
            <ac:spMk id="5" creationId="{00000000-0000-0000-0000-000000000000}"/>
          </ac:spMkLst>
        </pc:spChg>
        <pc:spChg chg="del">
          <ac:chgData name="Miroslava Vojčíková" userId="c08a2b156dd5853a" providerId="LiveId" clId="{AC71B589-4BC6-4E35-8056-AFF02FED88B2}" dt="2021-04-26T20:10:39.504" v="517" actId="931"/>
          <ac:spMkLst>
            <pc:docMk/>
            <pc:sldMk cId="1157438486" sldId="280"/>
            <ac:spMk id="6" creationId="{CE5C876F-3391-46AD-9AA9-943BFC14D25F}"/>
          </ac:spMkLst>
        </pc:spChg>
        <pc:spChg chg="add del mod">
          <ac:chgData name="Miroslava Vojčíková" userId="c08a2b156dd5853a" providerId="LiveId" clId="{AC71B589-4BC6-4E35-8056-AFF02FED88B2}" dt="2021-04-26T20:11:49.749" v="519" actId="931"/>
          <ac:spMkLst>
            <pc:docMk/>
            <pc:sldMk cId="1157438486" sldId="280"/>
            <ac:spMk id="9" creationId="{6199949A-3EE6-4407-BDEF-3228EB82CBB4}"/>
          </ac:spMkLst>
        </pc:spChg>
        <pc:spChg chg="add del mod">
          <ac:chgData name="Miroslava Vojčíková" userId="c08a2b156dd5853a" providerId="LiveId" clId="{AC71B589-4BC6-4E35-8056-AFF02FED88B2}" dt="2021-04-26T20:15:32.188" v="524" actId="931"/>
          <ac:spMkLst>
            <pc:docMk/>
            <pc:sldMk cId="1157438486" sldId="280"/>
            <ac:spMk id="13" creationId="{DDB59962-DFE6-4F81-97D5-B5D71ED60A7B}"/>
          </ac:spMkLst>
        </pc:spChg>
        <pc:spChg chg="add del mod">
          <ac:chgData name="Miroslava Vojčíková" userId="c08a2b156dd5853a" providerId="LiveId" clId="{AC71B589-4BC6-4E35-8056-AFF02FED88B2}" dt="2021-04-26T20:18:41.713" v="528" actId="931"/>
          <ac:spMkLst>
            <pc:docMk/>
            <pc:sldMk cId="1157438486" sldId="280"/>
            <ac:spMk id="17" creationId="{0285DD49-1093-43DC-843B-63662D9DB41D}"/>
          </ac:spMkLst>
        </pc:spChg>
        <pc:spChg chg="add del mod">
          <ac:chgData name="Miroslava Vojčíková" userId="c08a2b156dd5853a" providerId="LiveId" clId="{AC71B589-4BC6-4E35-8056-AFF02FED88B2}" dt="2021-04-26T20:21:25.856" v="532" actId="931"/>
          <ac:spMkLst>
            <pc:docMk/>
            <pc:sldMk cId="1157438486" sldId="280"/>
            <ac:spMk id="21" creationId="{9F22723A-DB94-44F3-8D13-003D5628A0D5}"/>
          </ac:spMkLst>
        </pc:spChg>
        <pc:spChg chg="add del mod">
          <ac:chgData name="Miroslava Vojčíková" userId="c08a2b156dd5853a" providerId="LiveId" clId="{AC71B589-4BC6-4E35-8056-AFF02FED88B2}" dt="2021-04-26T20:22:27.584" v="536" actId="931"/>
          <ac:spMkLst>
            <pc:docMk/>
            <pc:sldMk cId="1157438486" sldId="280"/>
            <ac:spMk id="25" creationId="{372BC281-6DD1-4AD0-B6BA-D639ADE5F935}"/>
          </ac:spMkLst>
        </pc:spChg>
        <pc:picChg chg="add del mod">
          <ac:chgData name="Miroslava Vojčíková" userId="c08a2b156dd5853a" providerId="LiveId" clId="{AC71B589-4BC6-4E35-8056-AFF02FED88B2}" dt="2021-04-26T20:11:18.593" v="518" actId="478"/>
          <ac:picMkLst>
            <pc:docMk/>
            <pc:sldMk cId="1157438486" sldId="280"/>
            <ac:picMk id="7" creationId="{77B25EF7-AD20-4CCE-8EA6-57357B0AD958}"/>
          </ac:picMkLst>
        </pc:picChg>
        <pc:picChg chg="add del mod">
          <ac:chgData name="Miroslava Vojčíková" userId="c08a2b156dd5853a" providerId="LiveId" clId="{AC71B589-4BC6-4E35-8056-AFF02FED88B2}" dt="2021-04-26T20:12:18.943" v="523" actId="478"/>
          <ac:picMkLst>
            <pc:docMk/>
            <pc:sldMk cId="1157438486" sldId="280"/>
            <ac:picMk id="11" creationId="{923C032D-7EC0-4557-9CEA-D365B377CB88}"/>
          </ac:picMkLst>
        </pc:picChg>
        <pc:picChg chg="add del mod">
          <ac:chgData name="Miroslava Vojčíková" userId="c08a2b156dd5853a" providerId="LiveId" clId="{AC71B589-4BC6-4E35-8056-AFF02FED88B2}" dt="2021-04-26T20:15:46.140" v="527" actId="478"/>
          <ac:picMkLst>
            <pc:docMk/>
            <pc:sldMk cId="1157438486" sldId="280"/>
            <ac:picMk id="15" creationId="{69AE7CB5-EC76-42B7-A346-71BBBBD4EA7D}"/>
          </ac:picMkLst>
        </pc:picChg>
        <pc:picChg chg="add del mod">
          <ac:chgData name="Miroslava Vojčíková" userId="c08a2b156dd5853a" providerId="LiveId" clId="{AC71B589-4BC6-4E35-8056-AFF02FED88B2}" dt="2021-04-26T20:18:50.880" v="531" actId="478"/>
          <ac:picMkLst>
            <pc:docMk/>
            <pc:sldMk cId="1157438486" sldId="280"/>
            <ac:picMk id="19" creationId="{EFC8A930-B0BE-46BD-9307-4201075D46ED}"/>
          </ac:picMkLst>
        </pc:picChg>
        <pc:picChg chg="add del mod">
          <ac:chgData name="Miroslava Vojčíková" userId="c08a2b156dd5853a" providerId="LiveId" clId="{AC71B589-4BC6-4E35-8056-AFF02FED88B2}" dt="2021-04-26T20:21:31.520" v="535" actId="478"/>
          <ac:picMkLst>
            <pc:docMk/>
            <pc:sldMk cId="1157438486" sldId="280"/>
            <ac:picMk id="23" creationId="{ADE8BF40-B598-41CD-A2E1-6E1F920CE9A9}"/>
          </ac:picMkLst>
        </pc:picChg>
        <pc:picChg chg="add mod">
          <ac:chgData name="Miroslava Vojčíková" userId="c08a2b156dd5853a" providerId="LiveId" clId="{AC71B589-4BC6-4E35-8056-AFF02FED88B2}" dt="2021-04-26T20:22:29.190" v="538" actId="962"/>
          <ac:picMkLst>
            <pc:docMk/>
            <pc:sldMk cId="1157438486" sldId="280"/>
            <ac:picMk id="27" creationId="{07930008-B7CA-445C-9D5A-FAA3F92A057E}"/>
          </ac:picMkLst>
        </pc:picChg>
      </pc:sldChg>
      <pc:sldChg chg="addSp delSp modSp mod">
        <pc:chgData name="Miroslava Vojčíková" userId="c08a2b156dd5853a" providerId="LiveId" clId="{AC71B589-4BC6-4E35-8056-AFF02FED88B2}" dt="2021-04-26T20:33:59.487" v="668" actId="962"/>
        <pc:sldMkLst>
          <pc:docMk/>
          <pc:sldMk cId="1964938040" sldId="281"/>
        </pc:sldMkLst>
        <pc:spChg chg="mod">
          <ac:chgData name="Miroslava Vojčíková" userId="c08a2b156dd5853a" providerId="LiveId" clId="{AC71B589-4BC6-4E35-8056-AFF02FED88B2}" dt="2021-04-26T20:22:59.984" v="548" actId="20577"/>
          <ac:spMkLst>
            <pc:docMk/>
            <pc:sldMk cId="1964938040" sldId="281"/>
            <ac:spMk id="3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20:33:59.487" v="668" actId="962"/>
          <ac:spMkLst>
            <pc:docMk/>
            <pc:sldMk cId="1964938040" sldId="281"/>
            <ac:spMk id="4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20:23:44.333" v="600" actId="20577"/>
          <ac:spMkLst>
            <pc:docMk/>
            <pc:sldMk cId="1964938040" sldId="281"/>
            <ac:spMk id="5" creationId="{00000000-0000-0000-0000-000000000000}"/>
          </ac:spMkLst>
        </pc:spChg>
        <pc:spChg chg="del">
          <ac:chgData name="Miroslava Vojčíková" userId="c08a2b156dd5853a" providerId="LiveId" clId="{AC71B589-4BC6-4E35-8056-AFF02FED88B2}" dt="2021-04-26T20:33:57.227" v="666" actId="931"/>
          <ac:spMkLst>
            <pc:docMk/>
            <pc:sldMk cId="1964938040" sldId="281"/>
            <ac:spMk id="6" creationId="{A455CDA1-3F77-4804-AA8C-5FDE6ACDF57F}"/>
          </ac:spMkLst>
        </pc:spChg>
        <pc:picChg chg="add mod">
          <ac:chgData name="Miroslava Vojčíková" userId="c08a2b156dd5853a" providerId="LiveId" clId="{AC71B589-4BC6-4E35-8056-AFF02FED88B2}" dt="2021-04-26T20:33:59.487" v="667" actId="27614"/>
          <ac:picMkLst>
            <pc:docMk/>
            <pc:sldMk cId="1964938040" sldId="281"/>
            <ac:picMk id="7" creationId="{893D22A4-8AB4-422E-B422-3E318BD64D88}"/>
          </ac:picMkLst>
        </pc:picChg>
      </pc:sldChg>
      <pc:sldChg chg="addSp delSp modSp add mod ord">
        <pc:chgData name="Miroslava Vojčíková" userId="c08a2b156dd5853a" providerId="LiveId" clId="{AC71B589-4BC6-4E35-8056-AFF02FED88B2}" dt="2021-04-26T20:39:49.668" v="737" actId="931"/>
        <pc:sldMkLst>
          <pc:docMk/>
          <pc:sldMk cId="445605148" sldId="282"/>
        </pc:sldMkLst>
        <pc:spChg chg="mod">
          <ac:chgData name="Miroslava Vojčíková" userId="c08a2b156dd5853a" providerId="LiveId" clId="{AC71B589-4BC6-4E35-8056-AFF02FED88B2}" dt="2021-04-26T20:34:14.600" v="669" actId="20577"/>
          <ac:spMkLst>
            <pc:docMk/>
            <pc:sldMk cId="445605148" sldId="282"/>
            <ac:spMk id="3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20:37:25.389" v="736" actId="20577"/>
          <ac:spMkLst>
            <pc:docMk/>
            <pc:sldMk cId="445605148" sldId="282"/>
            <ac:spMk id="4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20:34:36.319" v="689" actId="20577"/>
          <ac:spMkLst>
            <pc:docMk/>
            <pc:sldMk cId="445605148" sldId="282"/>
            <ac:spMk id="5" creationId="{00000000-0000-0000-0000-000000000000}"/>
          </ac:spMkLst>
        </pc:spChg>
        <pc:spChg chg="del">
          <ac:chgData name="Miroslava Vojčíková" userId="c08a2b156dd5853a" providerId="LiveId" clId="{AC71B589-4BC6-4E35-8056-AFF02FED88B2}" dt="2021-04-26T20:39:49.668" v="737" actId="931"/>
          <ac:spMkLst>
            <pc:docMk/>
            <pc:sldMk cId="445605148" sldId="282"/>
            <ac:spMk id="6" creationId="{CE5C876F-3391-46AD-9AA9-943BFC14D25F}"/>
          </ac:spMkLst>
        </pc:spChg>
        <pc:picChg chg="add mod">
          <ac:chgData name="Miroslava Vojčíková" userId="c08a2b156dd5853a" providerId="LiveId" clId="{AC71B589-4BC6-4E35-8056-AFF02FED88B2}" dt="2021-04-26T20:39:49.668" v="737" actId="931"/>
          <ac:picMkLst>
            <pc:docMk/>
            <pc:sldMk cId="445605148" sldId="282"/>
            <ac:picMk id="7" creationId="{610ED0D6-A704-4DF7-BC7C-75E47E39920E}"/>
          </ac:picMkLst>
        </pc:picChg>
      </pc:sldChg>
      <pc:sldChg chg="addSp delSp modSp add mod">
        <pc:chgData name="Miroslava Vojčíková" userId="c08a2b156dd5853a" providerId="LiveId" clId="{AC71B589-4BC6-4E35-8056-AFF02FED88B2}" dt="2021-04-26T20:45:31.794" v="789" actId="962"/>
        <pc:sldMkLst>
          <pc:docMk/>
          <pc:sldMk cId="609256553" sldId="283"/>
        </pc:sldMkLst>
        <pc:spChg chg="mod">
          <ac:chgData name="Miroslava Vojčíková" userId="c08a2b156dd5853a" providerId="LiveId" clId="{AC71B589-4BC6-4E35-8056-AFF02FED88B2}" dt="2021-04-26T20:34:52.366" v="699" actId="20577"/>
          <ac:spMkLst>
            <pc:docMk/>
            <pc:sldMk cId="609256553" sldId="283"/>
            <ac:spMk id="3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20:41:40.780" v="786" actId="20577"/>
          <ac:spMkLst>
            <pc:docMk/>
            <pc:sldMk cId="609256553" sldId="283"/>
            <ac:spMk id="4" creationId="{00000000-0000-0000-0000-000000000000}"/>
          </ac:spMkLst>
        </pc:spChg>
        <pc:spChg chg="mod">
          <ac:chgData name="Miroslava Vojčíková" userId="c08a2b156dd5853a" providerId="LiveId" clId="{AC71B589-4BC6-4E35-8056-AFF02FED88B2}" dt="2021-04-26T20:35:15.870" v="721" actId="20577"/>
          <ac:spMkLst>
            <pc:docMk/>
            <pc:sldMk cId="609256553" sldId="283"/>
            <ac:spMk id="5" creationId="{00000000-0000-0000-0000-000000000000}"/>
          </ac:spMkLst>
        </pc:spChg>
        <pc:spChg chg="del">
          <ac:chgData name="Miroslava Vojčíková" userId="c08a2b156dd5853a" providerId="LiveId" clId="{AC71B589-4BC6-4E35-8056-AFF02FED88B2}" dt="2021-04-26T20:45:30.492" v="787" actId="931"/>
          <ac:spMkLst>
            <pc:docMk/>
            <pc:sldMk cId="609256553" sldId="283"/>
            <ac:spMk id="6" creationId="{A455CDA1-3F77-4804-AA8C-5FDE6ACDF57F}"/>
          </ac:spMkLst>
        </pc:spChg>
        <pc:picChg chg="add mod">
          <ac:chgData name="Miroslava Vojčíková" userId="c08a2b156dd5853a" providerId="LiveId" clId="{AC71B589-4BC6-4E35-8056-AFF02FED88B2}" dt="2021-04-26T20:45:31.794" v="789" actId="962"/>
          <ac:picMkLst>
            <pc:docMk/>
            <pc:sldMk cId="609256553" sldId="283"/>
            <ac:picMk id="7" creationId="{7B11EE30-DF5D-4ACC-93A9-21EEDC00E8D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2BC0F-7084-4C9F-B157-046C3CBDF955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7DFC9-24E8-442D-BDAD-54B920CFC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001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57144-1CBB-4515-B696-16F63A0D6277}" type="datetimeFigureOut">
              <a:rPr lang="en-GB" smtClean="0"/>
              <a:t>21/12/2022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A259D-87B2-48A8-8896-0559A1CBD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6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21.12.2022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11" name="Bild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0157" y="684923"/>
            <a:ext cx="1494875" cy="16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68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626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58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45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Orang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Grønn">
    <p:bg>
      <p:bgPr>
        <a:solidFill>
          <a:srgbClr val="3EA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92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Blå">
    <p:bg>
      <p:bgPr>
        <a:solidFill>
          <a:srgbClr val="0F3C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412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3543261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474" y="5161524"/>
            <a:ext cx="18332193" cy="2154238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914263" indent="0">
              <a:buNone/>
              <a:defRPr b="1">
                <a:solidFill>
                  <a:schemeClr val="bg1"/>
                </a:solidFill>
              </a:defRPr>
            </a:lvl2pPr>
            <a:lvl3pPr marL="1828526" indent="0">
              <a:buNone/>
              <a:defRPr b="1">
                <a:solidFill>
                  <a:schemeClr val="bg1"/>
                </a:solidFill>
              </a:defRPr>
            </a:lvl3pPr>
            <a:lvl4pPr marL="2742789" indent="0">
              <a:buNone/>
              <a:defRPr b="1">
                <a:solidFill>
                  <a:schemeClr val="bg1"/>
                </a:solidFill>
              </a:defRPr>
            </a:lvl4pPr>
            <a:lvl5pPr marL="3657052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pic>
        <p:nvPicPr>
          <p:cNvPr id="6" name="Bild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0157" y="698665"/>
            <a:ext cx="1495888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4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akgrunns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fld id="{35900153-C3D1-4B62-A437-E57CAB8AEB13}" type="datetime1">
              <a:rPr lang="nb-NO" smtClean="0"/>
              <a:t>21.12.2022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0157" y="737576"/>
            <a:ext cx="1495888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7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42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70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74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60386" y="1167476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73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33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1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13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60386" y="1097394"/>
            <a:ext cx="21861705" cy="107721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386" y="2647950"/>
            <a:ext cx="21861705" cy="96315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9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9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64" r:id="rId4"/>
    <p:sldLayoutId id="2147483657" r:id="rId5"/>
    <p:sldLayoutId id="2147483665" r:id="rId6"/>
    <p:sldLayoutId id="2147483658" r:id="rId7"/>
    <p:sldLayoutId id="2147483666" r:id="rId8"/>
    <p:sldLayoutId id="2147483659" r:id="rId9"/>
    <p:sldLayoutId id="2147483660" r:id="rId10"/>
    <p:sldLayoutId id="2147483667" r:id="rId11"/>
    <p:sldLayoutId id="2147483661" r:id="rId12"/>
    <p:sldLayoutId id="2147483668" r:id="rId13"/>
    <p:sldLayoutId id="2147483651" r:id="rId14"/>
    <p:sldLayoutId id="2147483669" r:id="rId15"/>
    <p:sldLayoutId id="2147483670" r:id="rId16"/>
    <p:sldLayoutId id="2147483663" r:id="rId17"/>
  </p:sldLayoutIdLst>
  <p:hf sldNum="0" hdr="0" ftr="0"/>
  <p:txStyles>
    <p:titleStyle>
      <a:lvl1pPr algn="l" defTabSz="1828526" rtl="0" eaLnBrk="1" latinLnBrk="0" hangingPunct="1">
        <a:lnSpc>
          <a:spcPct val="100000"/>
        </a:lnSpc>
        <a:spcBef>
          <a:spcPct val="0"/>
        </a:spcBef>
        <a:buNone/>
        <a:defRPr sz="7000" b="1" kern="1200">
          <a:solidFill>
            <a:srgbClr val="0F3C74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828526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1pPr>
      <a:lvl2pPr marL="1371394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2pPr>
      <a:lvl3pPr marL="2285657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3pPr>
      <a:lvl4pPr marL="3199920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4pPr>
      <a:lvl5pPr marL="4114183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5pPr>
      <a:lvl6pPr marL="5028446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708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971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1234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26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526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789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7051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1314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577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84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410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024156" y="5678943"/>
            <a:ext cx="18332511" cy="1231106"/>
          </a:xfrm>
        </p:spPr>
        <p:txBody>
          <a:bodyPr/>
          <a:lstStyle/>
          <a:p>
            <a:pPr algn="ctr"/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Energia nie je fér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19136392" y="12613656"/>
            <a:ext cx="3985698" cy="553998"/>
          </a:xfrm>
        </p:spPr>
        <p:txBody>
          <a:bodyPr/>
          <a:lstStyle/>
          <a:p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16.12.2022</a:t>
            </a:r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>
          <a:xfrm>
            <a:off x="1260157" y="11691724"/>
            <a:ext cx="4450178" cy="923330"/>
          </a:xfrm>
        </p:spPr>
        <p:txBody>
          <a:bodyPr/>
          <a:lstStyle/>
          <a:p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RNDr. Ondrej Kapusta, PhD.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Spojená škola sv. Jána Pavla II.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Dlhé hony 3522/2, Poprad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623B00B3-DF43-43CA-ABC3-EF57E31EA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914" y="11884425"/>
            <a:ext cx="1643127" cy="16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95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Ďakujem za pozornosť</a:t>
            </a:r>
            <a:endParaRPr lang="en-GB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>
          <a:xfrm>
            <a:off x="1260156" y="6330280"/>
            <a:ext cx="18332193" cy="2399862"/>
          </a:xfrm>
        </p:spPr>
        <p:txBody>
          <a:bodyPr>
            <a:normAutofit/>
          </a:bodyPr>
          <a:lstStyle/>
          <a:p>
            <a:r>
              <a:rPr lang="en-GB" sz="3600" dirty="0"/>
              <a:t>www.eeagrants.org</a:t>
            </a:r>
            <a:br>
              <a:rPr lang="en-GB" sz="3600" dirty="0"/>
            </a:br>
            <a:r>
              <a:rPr lang="en-GB" sz="3600" dirty="0"/>
              <a:t>Facebook, Twitter, LinkedIn, Instagram</a:t>
            </a:r>
            <a:br>
              <a:rPr lang="en-GB" sz="3600" dirty="0"/>
            </a:br>
            <a:r>
              <a:rPr lang="en-GB" sz="3600" dirty="0"/>
              <a:t>YouTube: </a:t>
            </a:r>
            <a:r>
              <a:rPr lang="en-GB" sz="3600" dirty="0" err="1"/>
              <a:t>EEANorwayGrants</a:t>
            </a:r>
            <a:br>
              <a:rPr lang="en-GB" sz="3600" dirty="0"/>
            </a:br>
            <a:r>
              <a:rPr lang="en-GB" sz="3600" dirty="0"/>
              <a:t>Mail: info-fmo@efta.int</a:t>
            </a:r>
          </a:p>
        </p:txBody>
      </p:sp>
    </p:spTree>
    <p:extLst>
      <p:ext uri="{BB962C8B-B14F-4D97-AF65-F5344CB8AC3E}">
        <p14:creationId xmlns:p14="http://schemas.microsoft.com/office/powerpoint/2010/main" val="179334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Kladkostroj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60387" y="4968124"/>
            <a:ext cx="10930026" cy="3728404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sk-SK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kde sa ukrýva trik?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sk-SK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z fyzikálneho hľadiska všetko v poriadku?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sk-SK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platí zákon zachovania energie?</a:t>
            </a:r>
            <a:endParaRPr lang="sk-SK" sz="4800" b="1" dirty="0"/>
          </a:p>
          <a:p>
            <a:endParaRPr lang="en-GB" sz="4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EBC2F8-ABBB-86EB-4C77-0C2E49B9D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412" y="1458991"/>
            <a:ext cx="10218944" cy="101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482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1260386" y="1097394"/>
            <a:ext cx="21861705" cy="1077218"/>
          </a:xfrm>
        </p:spPr>
        <p:txBody>
          <a:bodyPr wrap="square" anchor="ctr">
            <a:normAutofit/>
          </a:bodyPr>
          <a:lstStyle/>
          <a:p>
            <a:r>
              <a:rPr lang="sk-SK" dirty="0"/>
              <a:t>Naklonená rovina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60386" y="5194569"/>
            <a:ext cx="21861705" cy="7084959"/>
          </a:xfrm>
        </p:spPr>
        <p:txBody>
          <a:bodyPr>
            <a:normAutofit/>
          </a:bodyPr>
          <a:lstStyle/>
          <a:p>
            <a:r>
              <a:rPr lang="sk-SK" sz="4800" dirty="0"/>
              <a:t>v čom je trik?</a:t>
            </a:r>
          </a:p>
          <a:p>
            <a:r>
              <a:rPr lang="sk-SK" sz="4800" dirty="0"/>
              <a:t>zachováva sa energia?</a:t>
            </a:r>
          </a:p>
        </p:txBody>
      </p:sp>
      <p:pic>
        <p:nvPicPr>
          <p:cNvPr id="2050" name="Picture 2" descr="Inclined Plane: Definition, Examples, and Uses">
            <a:extLst>
              <a:ext uri="{FF2B5EF4-FFF2-40B4-BE49-F238E27FC236}">
                <a16:creationId xmlns:a16="http://schemas.microsoft.com/office/drawing/2014/main" id="{8B3E6086-6B4C-EAC3-4B89-952979881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381" y="2282482"/>
            <a:ext cx="12796432" cy="91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134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latin typeface="Calibri" panose="020F0502020204030204" pitchFamily="34" charset="0"/>
                <a:cs typeface="Calibri" panose="020F0502020204030204" pitchFamily="34" charset="0"/>
              </a:rPr>
              <a:t>Bernoulliho</a:t>
            </a:r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 rovnica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60386" y="3328317"/>
            <a:ext cx="10930026" cy="3728404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sk-SK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predpokladali ste výsledky experimentov správne?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sk-SK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ako možné udržať loptičku sa vznášať?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sk-SK" sz="4800" dirty="0">
                <a:latin typeface="Calibri" panose="020F0502020204030204" pitchFamily="34" charset="0"/>
                <a:cs typeface="Calibri" panose="020F0502020204030204" pitchFamily="34" charset="0"/>
              </a:rPr>
              <a:t>aký je fyzikálny princíp?</a:t>
            </a:r>
            <a:endParaRPr lang="sk-SK" sz="4800" dirty="0"/>
          </a:p>
          <a:p>
            <a:endParaRPr lang="en-GB" sz="48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15C5D8D-9ED4-592A-7D39-75E8BF82D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3802" y="457200"/>
            <a:ext cx="5473675" cy="7753227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CD9AF5A-11F9-36F6-6596-FA2F7E5F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247" y="6505464"/>
            <a:ext cx="9755993" cy="613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6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1260387" y="1097394"/>
            <a:ext cx="12277305" cy="1077218"/>
          </a:xfrm>
        </p:spPr>
        <p:txBody>
          <a:bodyPr/>
          <a:lstStyle/>
          <a:p>
            <a:r>
              <a:rPr lang="sk-SK" dirty="0">
                <a:solidFill>
                  <a:srgbClr val="D8222C"/>
                </a:solidFill>
              </a:rPr>
              <a:t>Solárne články</a:t>
            </a:r>
            <a:endParaRPr lang="en-GB" dirty="0">
              <a:solidFill>
                <a:srgbClr val="D8222C"/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259560" y="3810612"/>
            <a:ext cx="12277306" cy="9187986"/>
          </a:xfrm>
        </p:spPr>
        <p:txBody>
          <a:bodyPr>
            <a:noAutofit/>
          </a:bodyPr>
          <a:lstStyle/>
          <a:p>
            <a:pPr algn="just">
              <a:spcAft>
                <a:spcPts val="1000"/>
              </a:spcAft>
            </a:pPr>
            <a:r>
              <a:rPr lang="sk-SK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premena energie</a:t>
            </a:r>
          </a:p>
          <a:p>
            <a:pPr algn="just">
              <a:spcAft>
                <a:spcPts val="1000"/>
              </a:spcAft>
            </a:pPr>
            <a:r>
              <a:rPr lang="sk-SK" sz="5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sledovanie v priamom prenose</a:t>
            </a:r>
          </a:p>
          <a:p>
            <a:pPr algn="just">
              <a:spcAft>
                <a:spcPts val="1000"/>
              </a:spcAft>
            </a:pPr>
            <a:r>
              <a:rPr lang="sk-SK" sz="5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závislé na počasí</a:t>
            </a:r>
          </a:p>
          <a:p>
            <a:pPr algn="just">
              <a:spcAft>
                <a:spcPts val="1000"/>
              </a:spcAft>
            </a:pPr>
            <a:r>
              <a:rPr lang="sk-SK" sz="5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obnoviteľná energia?</a:t>
            </a:r>
            <a:endParaRPr lang="sk-SK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5400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9DBADF1D-3E85-F841-E02A-BF23851B3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09" t="15142" r="31730" b="15408"/>
          <a:stretch/>
        </p:blipFill>
        <p:spPr>
          <a:xfrm>
            <a:off x="10111154" y="9319846"/>
            <a:ext cx="2567354" cy="2567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PV Cell Working Principle | How Solar Photovoltaic Cells Wo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" t="2178" r="7822" b="13583"/>
          <a:stretch/>
        </p:blipFill>
        <p:spPr bwMode="auto">
          <a:xfrm>
            <a:off x="11660999" y="2708030"/>
            <a:ext cx="12025479" cy="622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391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Prostredie aplikácie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F4952EE5-AEEB-71D0-D6DC-5B0C4264F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740" y="2174612"/>
            <a:ext cx="18573343" cy="1044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84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Prostredie aplikácie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8F17036-3FD8-CBB9-B513-4CEB1D3B8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423" y="2373549"/>
            <a:ext cx="16725977" cy="929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87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ypical life cycle of urban energy. |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281" y="7380694"/>
            <a:ext cx="8007024" cy="561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1260386" y="1097394"/>
            <a:ext cx="21861705" cy="1077218"/>
          </a:xfrm>
        </p:spPr>
        <p:txBody>
          <a:bodyPr wrap="square" anchor="ctr">
            <a:normAutofit/>
          </a:bodyPr>
          <a:lstStyle/>
          <a:p>
            <a:r>
              <a:rPr lang="sk-SK" dirty="0"/>
              <a:t>Druhy energie</a:t>
            </a:r>
            <a:endParaRPr lang="en-GB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1102125" y="2446525"/>
            <a:ext cx="10679568" cy="493416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sk-SK" sz="4000" dirty="0"/>
              <a:t>potenciálna, kinetická</a:t>
            </a:r>
          </a:p>
          <a:p>
            <a:pPr>
              <a:spcBef>
                <a:spcPts val="0"/>
              </a:spcBef>
            </a:pPr>
            <a:r>
              <a:rPr lang="sk-SK" sz="4000" dirty="0"/>
              <a:t>mechanická, elektrická, magnetická, solárna</a:t>
            </a:r>
          </a:p>
          <a:p>
            <a:pPr>
              <a:spcBef>
                <a:spcPts val="0"/>
              </a:spcBef>
            </a:pPr>
            <a:r>
              <a:rPr lang="sk-SK" sz="4000" dirty="0"/>
              <a:t>fosílne palivá</a:t>
            </a:r>
          </a:p>
          <a:p>
            <a:pPr>
              <a:spcBef>
                <a:spcPts val="0"/>
              </a:spcBef>
            </a:pPr>
            <a:r>
              <a:rPr lang="sk-SK" sz="4000" dirty="0"/>
              <a:t>obnoviteľné zdroje energie</a:t>
            </a:r>
          </a:p>
          <a:p>
            <a:pPr>
              <a:spcBef>
                <a:spcPts val="0"/>
              </a:spcBef>
            </a:pPr>
            <a:r>
              <a:rPr lang="sk-SK" sz="4000" dirty="0"/>
              <a:t>modrá energia</a:t>
            </a:r>
          </a:p>
          <a:p>
            <a:pPr>
              <a:spcBef>
                <a:spcPts val="0"/>
              </a:spcBef>
            </a:pPr>
            <a:r>
              <a:rPr lang="sk-SK" sz="4000" dirty="0"/>
              <a:t>zelená energia</a:t>
            </a:r>
          </a:p>
          <a:p>
            <a:pPr>
              <a:spcBef>
                <a:spcPts val="0"/>
              </a:spcBef>
            </a:pPr>
            <a:r>
              <a:rPr lang="sk-SK" sz="4000" dirty="0"/>
              <a:t>kolobeh energie</a:t>
            </a:r>
          </a:p>
        </p:txBody>
      </p:sp>
      <p:pic>
        <p:nvPicPr>
          <p:cNvPr id="2054" name="Picture 6" descr="How Many People Use Green Energy? | Chariot Ener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277" y="442199"/>
            <a:ext cx="10433694" cy="615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etere membranen voor proeffabriek Blue Energy | FluxEnergi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1693" y="6872437"/>
            <a:ext cx="9299479" cy="576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802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1">
            <a:extLst>
              <a:ext uri="{FF2B5EF4-FFF2-40B4-BE49-F238E27FC236}">
                <a16:creationId xmlns:a16="http://schemas.microsoft.com/office/drawing/2014/main" id="{CC9FB51B-C5C3-46FA-803A-175039E12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180" y="10616631"/>
            <a:ext cx="21028462" cy="738664"/>
          </a:xfrm>
        </p:spPr>
        <p:txBody>
          <a:bodyPr/>
          <a:lstStyle/>
          <a:p>
            <a:r>
              <a:rPr lang="sk-SK" sz="4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Spoločných úsilím k </a:t>
            </a:r>
            <a:r>
              <a:rPr lang="sk-SK" sz="4800" dirty="0">
                <a:solidFill>
                  <a:srgbClr val="006C31"/>
                </a:solidFill>
                <a:effectLst/>
                <a:ea typeface="Calibri" panose="020F0502020204030204" pitchFamily="34" charset="0"/>
              </a:rPr>
              <a:t>zelenej</a:t>
            </a:r>
            <a:r>
              <a:rPr lang="sk-SK" sz="4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sk-SK" sz="48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konkurencieschopnej</a:t>
            </a:r>
            <a:r>
              <a:rPr lang="sk-SK" sz="4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 </a:t>
            </a:r>
            <a:r>
              <a:rPr lang="sk-SK" sz="48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inkluzívnej</a:t>
            </a:r>
            <a:r>
              <a:rPr lang="sk-SK" sz="48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Európe</a:t>
            </a:r>
            <a:endParaRPr lang="en-GB" sz="48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E1BB2A-5B4E-01C1-AA62-6E75100BB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558" y="2602848"/>
            <a:ext cx="21861705" cy="390641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sk-SK" sz="5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 ACC03P27 – Využívajte energiu ekologicky získal grant z Nórska v sume 42 500 €. Projekt bol spolufinancovaný v sume 7 500 € zo štátneho rozpočtu Slovenskej republiky. Cieľom projektu je zvýšiť povedomie pedagógov, žiakov i ich rodičov o zmierňovaní dopadov a potrebe prispôsobovania sa zmene klímy formou zážitkového vzdelávania v prepojení na praktickú implementáciu technických opatrení v priestoroch školy.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FC5E7EF4-EE38-5B07-4DE7-576DAF11A9BE}"/>
              </a:ext>
            </a:extLst>
          </p:cNvPr>
          <p:cNvSpPr txBox="1">
            <a:spLocks/>
          </p:cNvSpPr>
          <p:nvPr/>
        </p:nvSpPr>
        <p:spPr>
          <a:xfrm>
            <a:off x="1260386" y="1097394"/>
            <a:ext cx="21861705" cy="107721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18285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000" b="1" kern="1200">
                <a:solidFill>
                  <a:srgbClr val="D8222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Poďakovanie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ok 4" descr="Obrázok, na ktorom je text&#10;&#10;Automaticky generovaný popis">
            <a:extLst>
              <a:ext uri="{FF2B5EF4-FFF2-40B4-BE49-F238E27FC236}">
                <a16:creationId xmlns:a16="http://schemas.microsoft.com/office/drawing/2014/main" id="{E78D23FB-A3A1-ED6A-A96C-2E2A6F092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54" t="19324" r="7457" b="16789"/>
          <a:stretch/>
        </p:blipFill>
        <p:spPr>
          <a:xfrm>
            <a:off x="11975123" y="6857206"/>
            <a:ext cx="10995703" cy="2880376"/>
          </a:xfrm>
          <a:prstGeom prst="rect">
            <a:avLst/>
          </a:prstGeom>
        </p:spPr>
      </p:pic>
      <p:pic>
        <p:nvPicPr>
          <p:cNvPr id="6" name="Obrázok 5" descr="Obrázok, na ktorom je text&#10;&#10;Automaticky generovaný popis">
            <a:extLst>
              <a:ext uri="{FF2B5EF4-FFF2-40B4-BE49-F238E27FC236}">
                <a16:creationId xmlns:a16="http://schemas.microsoft.com/office/drawing/2014/main" id="{2CEB4C81-2A33-5D66-25DF-87D25FD54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523" y="6857206"/>
            <a:ext cx="2772810" cy="2733991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217BD00-6F94-3AF8-44FD-997FD3D14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360" y="7161861"/>
            <a:ext cx="3307966" cy="240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20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E1E1C"/>
      </a:dk2>
      <a:lt2>
        <a:srgbClr val="0573BA"/>
      </a:lt2>
      <a:accent1>
        <a:srgbClr val="0573BA"/>
      </a:accent1>
      <a:accent2>
        <a:srgbClr val="E94E2E"/>
      </a:accent2>
      <a:accent3>
        <a:srgbClr val="02AB84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_EØSMidlene.potx" id="{2877A2A8-6D65-4BE8-A3B9-A911333E1F70}" vid="{D3D72181-B44E-471C-A438-738F633005D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PPT-mal_EØSMidlene</Template>
  <TotalTime>597</TotalTime>
  <Words>218</Words>
  <Application>Microsoft Office PowerPoint</Application>
  <PresentationFormat>Vlastná</PresentationFormat>
  <Paragraphs>36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Office-tema</vt:lpstr>
      <vt:lpstr>Energia nie je fér</vt:lpstr>
      <vt:lpstr>Kladkostroj</vt:lpstr>
      <vt:lpstr>Naklonená rovina</vt:lpstr>
      <vt:lpstr>Bernoulliho rovnica</vt:lpstr>
      <vt:lpstr>Solárne články</vt:lpstr>
      <vt:lpstr>Prostredie aplikácie</vt:lpstr>
      <vt:lpstr>Prostredie aplikácie</vt:lpstr>
      <vt:lpstr>Druhy energie</vt:lpstr>
      <vt:lpstr>Spoločných úsilím k zelenej, konkurencieschopnej a inkluzívnej Európe</vt:lpstr>
      <vt:lpstr>Ďakujem za pozornosť</vt:lpstr>
    </vt:vector>
  </TitlesOfParts>
  <Company>EFTA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WEGGERSEN Lillann</dc:creator>
  <cp:lastModifiedBy>Ondrej Kapusta</cp:lastModifiedBy>
  <cp:revision>35</cp:revision>
  <dcterms:created xsi:type="dcterms:W3CDTF">2017-06-12T12:11:38Z</dcterms:created>
  <dcterms:modified xsi:type="dcterms:W3CDTF">2022-12-21T17:36:58Z</dcterms:modified>
</cp:coreProperties>
</file>