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3"/>
  </p:notesMasterIdLst>
  <p:handoutMasterIdLst>
    <p:handoutMasterId r:id="rId14"/>
  </p:handoutMasterIdLst>
  <p:sldIdLst>
    <p:sldId id="269" r:id="rId5"/>
    <p:sldId id="257" r:id="rId6"/>
    <p:sldId id="270" r:id="rId7"/>
    <p:sldId id="271" r:id="rId8"/>
    <p:sldId id="272" r:id="rId9"/>
    <p:sldId id="273" r:id="rId10"/>
    <p:sldId id="274" r:id="rId11"/>
    <p:sldId id="275" r:id="rId12"/>
  </p:sldIdLst>
  <p:sldSz cx="12192000" cy="6858000"/>
  <p:notesSz cx="6858000" cy="9144000"/>
  <p:defaultTextStyle>
    <a:defPPr rtl="0">
      <a:defRPr lang="sk-s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713"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dirty="0"/>
          </a:p>
        </p:txBody>
      </p:sp>
      <p:sp>
        <p:nvSpPr>
          <p:cNvPr id="3" name="Zástupný symbol dátum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17479A-50DA-4EC0-BEF9-1E5647DB9D73}" type="datetime1">
              <a:rPr lang="sk-SK" smtClean="0"/>
              <a:t>6. 4. 2021</a:t>
            </a:fld>
            <a:endParaRPr lang="sk-SK" dirty="0"/>
          </a:p>
        </p:txBody>
      </p:sp>
      <p:sp>
        <p:nvSpPr>
          <p:cNvPr id="4" name="Zástupný symbol pät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dirty="0"/>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63CFFE-8462-416E-AEB2-4E7281CE0770}" type="slidenum">
              <a:rPr lang="sk-SK" smtClean="0"/>
              <a:t>‹#›</a:t>
            </a:fld>
            <a:endParaRPr lang="sk-SK" dirty="0"/>
          </a:p>
        </p:txBody>
      </p:sp>
    </p:spTree>
    <p:extLst>
      <p:ext uri="{BB962C8B-B14F-4D97-AF65-F5344CB8AC3E}">
        <p14:creationId xmlns:p14="http://schemas.microsoft.com/office/powerpoint/2010/main" val="4139707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noProof="0" dirty="0"/>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0D4D26C-0A1F-4904-9E25-DBEF546FB823}" type="datetime1">
              <a:rPr lang="sk-SK" noProof="0" smtClean="0"/>
              <a:t>6. 4. 2021</a:t>
            </a:fld>
            <a:endParaRPr lang="sk-SK" noProof="0" dirty="0"/>
          </a:p>
        </p:txBody>
      </p:sp>
      <p:sp>
        <p:nvSpPr>
          <p:cNvPr id="4" name="Zástupný symbol obrázka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k-SK" noProof="0" dirty="0"/>
          </a:p>
        </p:txBody>
      </p:sp>
      <p:sp>
        <p:nvSpPr>
          <p:cNvPr id="5" name="Zástupné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6" name="Zástupnáb pät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noProof="0" dirty="0"/>
          </a:p>
        </p:txBody>
      </p:sp>
      <p:sp>
        <p:nvSpPr>
          <p:cNvPr id="7" name="Zástupné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E81925-CA98-455D-A45B-7A71D36D9055}" type="slidenum">
              <a:rPr lang="sk-SK" noProof="0" smtClean="0"/>
              <a:t>‹#›</a:t>
            </a:fld>
            <a:endParaRPr lang="sk-SK" noProof="0"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é číslo snímky 3"/>
          <p:cNvSpPr>
            <a:spLocks noGrp="1"/>
          </p:cNvSpPr>
          <p:nvPr>
            <p:ph type="sldNum" sz="quarter" idx="10"/>
          </p:nvPr>
        </p:nvSpPr>
        <p:spPr/>
        <p:txBody>
          <a:bodyPr rtlCol="0"/>
          <a:lstStyle/>
          <a:p>
            <a:pPr rtl="0"/>
            <a:fld id="{14E81925-CA98-455D-A45B-7A71D36D9055}" type="slidenum">
              <a:rPr lang="sk-SK" smtClean="0"/>
              <a:t>1</a:t>
            </a:fld>
            <a:endParaRPr lang="sk-SK" dirty="0"/>
          </a:p>
        </p:txBody>
      </p:sp>
    </p:spTree>
    <p:extLst>
      <p:ext uri="{BB962C8B-B14F-4D97-AF65-F5344CB8AC3E}">
        <p14:creationId xmlns:p14="http://schemas.microsoft.com/office/powerpoint/2010/main" val="55126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rázok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é číslo snímky 3"/>
          <p:cNvSpPr>
            <a:spLocks noGrp="1"/>
          </p:cNvSpPr>
          <p:nvPr>
            <p:ph type="sldNum" sz="quarter" idx="10"/>
          </p:nvPr>
        </p:nvSpPr>
        <p:spPr/>
        <p:txBody>
          <a:bodyPr rtlCol="0"/>
          <a:lstStyle/>
          <a:p>
            <a:pPr rtl="0"/>
            <a:fld id="{14E81925-CA98-455D-A45B-7A71D36D9055}" type="slidenum">
              <a:rPr lang="sk-SK" smtClean="0"/>
              <a:t>2</a:t>
            </a:fld>
            <a:endParaRPr lang="sk-SK" dirty="0"/>
          </a:p>
        </p:txBody>
      </p:sp>
    </p:spTree>
    <p:extLst>
      <p:ext uri="{BB962C8B-B14F-4D97-AF65-F5344CB8AC3E}">
        <p14:creationId xmlns:p14="http://schemas.microsoft.com/office/powerpoint/2010/main" val="4122652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2">
        <a:schemeClr val="bg2"/>
      </p:bgRef>
    </p:bg>
    <p:spTree>
      <p:nvGrpSpPr>
        <p:cNvPr id="1" name=""/>
        <p:cNvGrpSpPr/>
        <p:nvPr/>
      </p:nvGrpSpPr>
      <p:grpSpPr>
        <a:xfrm>
          <a:off x="0" y="0"/>
          <a:ext cx="0" cy="0"/>
          <a:chOff x="0" y="0"/>
          <a:chExt cx="0" cy="0"/>
        </a:xfrm>
      </p:grpSpPr>
      <p:sp>
        <p:nvSpPr>
          <p:cNvPr id="16" name="Obdĺžnik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bdĺžnik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Obdĺžni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Obdĺžnik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Skupina 3"/>
          <p:cNvGrpSpPr/>
          <p:nvPr/>
        </p:nvGrpSpPr>
        <p:grpSpPr>
          <a:xfrm>
            <a:off x="5250180" y="1267730"/>
            <a:ext cx="1691640" cy="645295"/>
            <a:chOff x="5318306" y="1386268"/>
            <a:chExt cx="1567331" cy="645295"/>
          </a:xfrm>
        </p:grpSpPr>
        <p:cxnSp>
          <p:nvCxnSpPr>
            <p:cNvPr id="17" name="Priama spojnica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Priama spojnica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Priama spojnica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pPr rtl="0"/>
            <a:r>
              <a:rPr lang="sk-SK" noProof="0" smtClean="0"/>
              <a:t>Upravte štýly predlohy textu</a:t>
            </a:r>
            <a:endParaRPr lang="sk-SK" noProof="0" dirty="0"/>
          </a:p>
        </p:txBody>
      </p:sp>
      <p:sp>
        <p:nvSpPr>
          <p:cNvPr id="3" name="Podnadpis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k-SK" noProof="0" smtClean="0"/>
              <a:t>Kliknutím upravte štýl predlohy podnadpisov</a:t>
            </a:r>
            <a:endParaRPr lang="sk-SK" noProof="0" dirty="0"/>
          </a:p>
        </p:txBody>
      </p:sp>
      <p:sp>
        <p:nvSpPr>
          <p:cNvPr id="20" name="Zástupný symbol dátumu 19"/>
          <p:cNvSpPr>
            <a:spLocks noGrp="1"/>
          </p:cNvSpPr>
          <p:nvPr>
            <p:ph type="dt" sz="half" idx="10"/>
          </p:nvPr>
        </p:nvSpPr>
        <p:spPr>
          <a:xfrm>
            <a:off x="5318760" y="1341255"/>
            <a:ext cx="1554480" cy="527213"/>
          </a:xfrm>
        </p:spPr>
        <p:txBody>
          <a:bodyPr rtlCol="0"/>
          <a:lstStyle>
            <a:lvl1pPr algn="ctr">
              <a:defRPr sz="1300" spc="0" baseline="0">
                <a:solidFill>
                  <a:schemeClr val="tx1"/>
                </a:solidFill>
                <a:latin typeface="+mn-lt"/>
              </a:defRPr>
            </a:lvl1pPr>
          </a:lstStyle>
          <a:p>
            <a:pPr rtl="0"/>
            <a:fld id="{44C08C4B-1B7D-42A7-B554-6945FDB4D8B6}" type="datetime1">
              <a:rPr lang="sk-SK" noProof="0" smtClean="0"/>
              <a:t>6. 4. 2021</a:t>
            </a:fld>
            <a:endParaRPr lang="sk-SK" noProof="0" dirty="0"/>
          </a:p>
        </p:txBody>
      </p:sp>
      <p:sp>
        <p:nvSpPr>
          <p:cNvPr id="21" name="Zástupná päta 20"/>
          <p:cNvSpPr>
            <a:spLocks noGrp="1"/>
          </p:cNvSpPr>
          <p:nvPr>
            <p:ph type="ftr" sz="quarter" idx="11"/>
          </p:nvPr>
        </p:nvSpPr>
        <p:spPr>
          <a:xfrm>
            <a:off x="1453896" y="5211060"/>
            <a:ext cx="5905500" cy="228600"/>
          </a:xfrm>
        </p:spPr>
        <p:txBody>
          <a:bodyPr rtlCol="0"/>
          <a:lstStyle>
            <a:lvl1pPr algn="l">
              <a:defRPr>
                <a:solidFill>
                  <a:schemeClr val="tx1">
                    <a:lumMod val="75000"/>
                    <a:lumOff val="25000"/>
                  </a:schemeClr>
                </a:solidFill>
              </a:defRPr>
            </a:lvl1pPr>
          </a:lstStyle>
          <a:p>
            <a:pPr rtl="0"/>
            <a:endParaRPr lang="sk-SK" noProof="0" dirty="0"/>
          </a:p>
        </p:txBody>
      </p:sp>
      <p:sp>
        <p:nvSpPr>
          <p:cNvPr id="22" name="Zástupné číslo snímky 21"/>
          <p:cNvSpPr>
            <a:spLocks noGrp="1"/>
          </p:cNvSpPr>
          <p:nvPr>
            <p:ph type="sldNum" sz="quarter" idx="12"/>
          </p:nvPr>
        </p:nvSpPr>
        <p:spPr>
          <a:xfrm>
            <a:off x="8606919" y="5212080"/>
            <a:ext cx="2111881" cy="228600"/>
          </a:xfrm>
        </p:spPr>
        <p:txBody>
          <a:bodyPr rtlCol="0"/>
          <a:lstStyle>
            <a:lvl1pPr>
              <a:defRPr>
                <a:solidFill>
                  <a:schemeClr val="tx1">
                    <a:lumMod val="75000"/>
                    <a:lumOff val="25000"/>
                  </a:schemeClr>
                </a:solidFill>
              </a:defRPr>
            </a:lvl1pPr>
          </a:lstStyle>
          <a:p>
            <a:pPr rtl="0"/>
            <a:fld id="{4FAB73BC-B049-4115-A692-8D63A059BFB8}" type="slidenum">
              <a:rPr lang="sk-SK" noProof="0" smtClean="0"/>
              <a:pPr/>
              <a:t>‹#›</a:t>
            </a:fld>
            <a:endParaRPr lang="sk-SK"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zvislý text 2"/>
          <p:cNvSpPr>
            <a:spLocks noGrp="1"/>
          </p:cNvSpPr>
          <p:nvPr>
            <p:ph type="body" orient="vert" idx="1"/>
          </p:nvPr>
        </p:nvSpPr>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symbol dátumu 3"/>
          <p:cNvSpPr>
            <a:spLocks noGrp="1"/>
          </p:cNvSpPr>
          <p:nvPr>
            <p:ph type="dt" sz="half" idx="10"/>
          </p:nvPr>
        </p:nvSpPr>
        <p:spPr/>
        <p:txBody>
          <a:bodyPr rtlCol="0"/>
          <a:lstStyle/>
          <a:p>
            <a:pPr rtl="0"/>
            <a:fld id="{5DDCCFC2-2D3B-474A-AC30-0446FA61E9AC}" type="datetime1">
              <a:rPr lang="sk-SK" noProof="0" smtClean="0"/>
              <a:t>6. 4. 2021</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991600" y="762000"/>
            <a:ext cx="2362200" cy="5257800"/>
          </a:xfrm>
        </p:spPr>
        <p:txBody>
          <a:bodyPr vert="eaVert" rtlCol="0"/>
          <a:lstStyle/>
          <a:p>
            <a:pPr rtl="0"/>
            <a:r>
              <a:rPr lang="sk-SK" noProof="0" smtClean="0"/>
              <a:t>Upravte štýly predlohy textu</a:t>
            </a:r>
            <a:endParaRPr lang="sk-SK" noProof="0" dirty="0"/>
          </a:p>
        </p:txBody>
      </p:sp>
      <p:sp>
        <p:nvSpPr>
          <p:cNvPr id="3" name="Zástupný objekt zvislého textu 2"/>
          <p:cNvSpPr>
            <a:spLocks noGrp="1"/>
          </p:cNvSpPr>
          <p:nvPr>
            <p:ph type="body" orient="vert" idx="1"/>
          </p:nvPr>
        </p:nvSpPr>
        <p:spPr>
          <a:xfrm>
            <a:off x="838200" y="762000"/>
            <a:ext cx="8077200" cy="5257800"/>
          </a:xfrm>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symbol dátumu 3"/>
          <p:cNvSpPr>
            <a:spLocks noGrp="1"/>
          </p:cNvSpPr>
          <p:nvPr>
            <p:ph type="dt" sz="half" idx="10"/>
          </p:nvPr>
        </p:nvSpPr>
        <p:spPr/>
        <p:txBody>
          <a:bodyPr rtlCol="0"/>
          <a:lstStyle/>
          <a:p>
            <a:pPr rtl="0"/>
            <a:fld id="{96200985-7E4F-4DF8-9874-E7EB6E5E470F}" type="datetime1">
              <a:rPr lang="sk-SK" noProof="0" smtClean="0"/>
              <a:t>6. 4. 2021</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sah 2"/>
          <p:cNvSpPr>
            <a:spLocks noGrp="1"/>
          </p:cNvSpPr>
          <p:nvPr>
            <p:ph idx="1"/>
          </p:nvPr>
        </p:nvSpPr>
        <p:spPr/>
        <p:txBody>
          <a:bodyPr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7" name="Zástupný symbol dátumu 6"/>
          <p:cNvSpPr>
            <a:spLocks noGrp="1"/>
          </p:cNvSpPr>
          <p:nvPr>
            <p:ph type="dt" sz="half" idx="10"/>
          </p:nvPr>
        </p:nvSpPr>
        <p:spPr/>
        <p:txBody>
          <a:bodyPr rtlCol="0"/>
          <a:lstStyle/>
          <a:p>
            <a:pPr rtl="0"/>
            <a:fld id="{80325F0C-C388-4AB9-A397-CE683357C36B}" type="datetime1">
              <a:rPr lang="sk-SK" noProof="0" smtClean="0"/>
              <a:t>6. 4. 2021</a:t>
            </a:fld>
            <a:endParaRPr lang="sk-SK" noProof="0" dirty="0"/>
          </a:p>
        </p:txBody>
      </p:sp>
      <p:sp>
        <p:nvSpPr>
          <p:cNvPr id="8" name="Zástupný symbol päty 7"/>
          <p:cNvSpPr>
            <a:spLocks noGrp="1"/>
          </p:cNvSpPr>
          <p:nvPr>
            <p:ph type="ftr" sz="quarter" idx="11"/>
          </p:nvPr>
        </p:nvSpPr>
        <p:spPr/>
        <p:txBody>
          <a:bodyPr rtlCol="0"/>
          <a:lstStyle/>
          <a:p>
            <a:pPr rtl="0"/>
            <a:endParaRPr lang="sk-SK" noProof="0" dirty="0"/>
          </a:p>
        </p:txBody>
      </p:sp>
      <p:sp>
        <p:nvSpPr>
          <p:cNvPr id="9" name="Zástupné číslo snímky 8"/>
          <p:cNvSpPr>
            <a:spLocks noGrp="1"/>
          </p:cNvSpPr>
          <p:nvPr>
            <p:ph type="sldNum" sz="quarter" idx="12"/>
          </p:nvPr>
        </p:nvSpPr>
        <p:spPr/>
        <p:txBody>
          <a:bodyPr rtlCol="0"/>
          <a:lstStyle/>
          <a:p>
            <a:pPr rtl="0"/>
            <a:fld id="{4FAB73BC-B049-4115-A692-8D63A059BFB8}" type="slidenum">
              <a:rPr lang="sk-SK" noProof="0" smtClean="0"/>
              <a:pPr/>
              <a:t>‹#›</a:t>
            </a:fld>
            <a:endParaRPr lang="sk-SK"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2">
        <a:schemeClr val="bg2"/>
      </p:bgRef>
    </p:bg>
    <p:spTree>
      <p:nvGrpSpPr>
        <p:cNvPr id="1" name=""/>
        <p:cNvGrpSpPr/>
        <p:nvPr/>
      </p:nvGrpSpPr>
      <p:grpSpPr>
        <a:xfrm>
          <a:off x="0" y="0"/>
          <a:ext cx="0" cy="0"/>
          <a:chOff x="0" y="0"/>
          <a:chExt cx="0" cy="0"/>
        </a:xfrm>
      </p:grpSpPr>
      <p:sp>
        <p:nvSpPr>
          <p:cNvPr id="22" name="Obdĺžnik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bdĺžnik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Obdĺžnik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Obdĺžnik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Skupina 30"/>
          <p:cNvGrpSpPr/>
          <p:nvPr/>
        </p:nvGrpSpPr>
        <p:grpSpPr>
          <a:xfrm>
            <a:off x="5250180" y="1267730"/>
            <a:ext cx="1691640" cy="645295"/>
            <a:chOff x="5318306" y="1386268"/>
            <a:chExt cx="1567331" cy="645295"/>
          </a:xfrm>
        </p:grpSpPr>
        <p:cxnSp>
          <p:nvCxnSpPr>
            <p:cNvPr id="32" name="Priama spojnica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Priama spojnica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Priama spojnica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title"/>
          </p:nvPr>
        </p:nvSpPr>
        <p:spPr>
          <a:xfrm>
            <a:off x="1563623" y="2094309"/>
            <a:ext cx="9070848" cy="2587752"/>
          </a:xfrm>
        </p:spPr>
        <p:txBody>
          <a:bodyPr rtlCol="0"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pPr rtl="0"/>
            <a:r>
              <a:rPr lang="sk-SK" noProof="0" smtClean="0"/>
              <a:t>Upravte štýly predlohy textu</a:t>
            </a:r>
            <a:endParaRPr lang="sk-SK" noProof="0" dirty="0"/>
          </a:p>
        </p:txBody>
      </p:sp>
      <p:sp>
        <p:nvSpPr>
          <p:cNvPr id="3" name="Zástupný text 2"/>
          <p:cNvSpPr>
            <a:spLocks noGrp="1"/>
          </p:cNvSpPr>
          <p:nvPr>
            <p:ph type="body" idx="1"/>
          </p:nvPr>
        </p:nvSpPr>
        <p:spPr>
          <a:xfrm>
            <a:off x="1563624" y="4682062"/>
            <a:ext cx="9070848" cy="457200"/>
          </a:xfrm>
        </p:spPr>
        <p:txBody>
          <a:bodyPr rtlCol="0"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smtClean="0"/>
              <a:t>Upraviť štýly predlohy textu</a:t>
            </a:r>
          </a:p>
        </p:txBody>
      </p:sp>
      <p:sp>
        <p:nvSpPr>
          <p:cNvPr id="4" name="Zástupný symbol dátumu 3"/>
          <p:cNvSpPr>
            <a:spLocks noGrp="1"/>
          </p:cNvSpPr>
          <p:nvPr>
            <p:ph type="dt" sz="half" idx="10"/>
          </p:nvPr>
        </p:nvSpPr>
        <p:spPr>
          <a:xfrm>
            <a:off x="5321808" y="1344502"/>
            <a:ext cx="1554480" cy="530352"/>
          </a:xfrm>
        </p:spPr>
        <p:txBody>
          <a:bodyPr rtlCol="0"/>
          <a:lstStyle>
            <a:lvl1pPr algn="ctr">
              <a:defRPr lang="en-US" sz="1300" kern="1200" spc="0" baseline="0">
                <a:solidFill>
                  <a:schemeClr val="tx1"/>
                </a:solidFill>
                <a:latin typeface="+mn-lt"/>
                <a:ea typeface="+mn-ea"/>
                <a:cs typeface="+mn-cs"/>
              </a:defRPr>
            </a:lvl1pPr>
          </a:lstStyle>
          <a:p>
            <a:pPr rtl="0"/>
            <a:fld id="{BE0E4188-7A52-447C-B09B-4C930E8EE90F}" type="datetime1">
              <a:rPr lang="sk-SK" noProof="0" smtClean="0"/>
              <a:t>6. 4. 2021</a:t>
            </a:fld>
            <a:endParaRPr lang="sk-SK" noProof="0" dirty="0"/>
          </a:p>
        </p:txBody>
      </p:sp>
      <p:sp>
        <p:nvSpPr>
          <p:cNvPr id="5" name="Zástupný symbol päty 4"/>
          <p:cNvSpPr>
            <a:spLocks noGrp="1"/>
          </p:cNvSpPr>
          <p:nvPr>
            <p:ph type="ftr" sz="quarter" idx="11"/>
          </p:nvPr>
        </p:nvSpPr>
        <p:spPr>
          <a:xfrm>
            <a:off x="1453553" y="5211060"/>
            <a:ext cx="5907024" cy="228600"/>
          </a:xfrm>
        </p:spPr>
        <p:txBody>
          <a:bodyPr rtlCol="0"/>
          <a:lstStyle>
            <a:lvl1pPr algn="l">
              <a:defRPr/>
            </a:lvl1pPr>
          </a:lstStyle>
          <a:p>
            <a:pPr rtl="0"/>
            <a:endParaRPr lang="sk-SK" noProof="0" dirty="0"/>
          </a:p>
        </p:txBody>
      </p:sp>
      <p:sp>
        <p:nvSpPr>
          <p:cNvPr id="6" name="Zástupné číslo snímky 5"/>
          <p:cNvSpPr>
            <a:spLocks noGrp="1"/>
          </p:cNvSpPr>
          <p:nvPr>
            <p:ph type="sldNum" sz="quarter" idx="12"/>
          </p:nvPr>
        </p:nvSpPr>
        <p:spPr>
          <a:xfrm>
            <a:off x="8604504" y="5211060"/>
            <a:ext cx="2112264" cy="228600"/>
          </a:xfrm>
        </p:spPr>
        <p:txBody>
          <a:bodyPr rtlCol="0"/>
          <a:lstStyle/>
          <a:p>
            <a:pPr rtl="0"/>
            <a:fld id="{4FAB73BC-B049-4115-A692-8D63A059BFB8}" type="slidenum">
              <a:rPr lang="sk-SK" noProof="0" smtClean="0"/>
              <a:t>‹#›</a:t>
            </a:fld>
            <a:endParaRPr lang="sk-SK"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sah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obsah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symbol dátumu 4"/>
          <p:cNvSpPr>
            <a:spLocks noGrp="1"/>
          </p:cNvSpPr>
          <p:nvPr>
            <p:ph type="dt" sz="half" idx="10"/>
          </p:nvPr>
        </p:nvSpPr>
        <p:spPr/>
        <p:txBody>
          <a:bodyPr rtlCol="0"/>
          <a:lstStyle/>
          <a:p>
            <a:pPr rtl="0"/>
            <a:fld id="{A31A9317-1975-4822-B667-F6898F6BBAB8}" type="datetime1">
              <a:rPr lang="sk-SK" noProof="0" smtClean="0"/>
              <a:t>6. 4. 2021</a:t>
            </a:fld>
            <a:endParaRPr lang="sk-SK" noProof="0" dirty="0"/>
          </a:p>
        </p:txBody>
      </p:sp>
      <p:sp>
        <p:nvSpPr>
          <p:cNvPr id="6" name="Zástupný symbol päty 5"/>
          <p:cNvSpPr>
            <a:spLocks noGrp="1"/>
          </p:cNvSpPr>
          <p:nvPr>
            <p:ph type="ftr" sz="quarter" idx="11"/>
          </p:nvPr>
        </p:nvSpPr>
        <p:spPr/>
        <p:txBody>
          <a:bodyPr rtlCol="0"/>
          <a:lstStyle/>
          <a:p>
            <a:pPr rtl="0"/>
            <a:endParaRPr lang="sk-SK" noProof="0" dirty="0"/>
          </a:p>
        </p:txBody>
      </p:sp>
      <p:sp>
        <p:nvSpPr>
          <p:cNvPr id="7" name="Zástupné číslo snímky 6"/>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jekt textu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4" name="Zástupný obsah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text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6" name="Zástupný obsah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7" name="Zástupný symbol dátumu 6"/>
          <p:cNvSpPr>
            <a:spLocks noGrp="1"/>
          </p:cNvSpPr>
          <p:nvPr>
            <p:ph type="dt" sz="half" idx="10"/>
          </p:nvPr>
        </p:nvSpPr>
        <p:spPr/>
        <p:txBody>
          <a:bodyPr rtlCol="0"/>
          <a:lstStyle/>
          <a:p>
            <a:pPr rtl="0"/>
            <a:fld id="{D0D4C98D-5B9C-4584-B6F4-C84D5E64CEEE}" type="datetime1">
              <a:rPr lang="sk-SK" noProof="0" smtClean="0"/>
              <a:t>6. 4. 2021</a:t>
            </a:fld>
            <a:endParaRPr lang="sk-SK" noProof="0" dirty="0"/>
          </a:p>
        </p:txBody>
      </p:sp>
      <p:sp>
        <p:nvSpPr>
          <p:cNvPr id="8" name="Zástupný symbol päty 7"/>
          <p:cNvSpPr>
            <a:spLocks noGrp="1"/>
          </p:cNvSpPr>
          <p:nvPr>
            <p:ph type="ftr" sz="quarter" idx="11"/>
          </p:nvPr>
        </p:nvSpPr>
        <p:spPr/>
        <p:txBody>
          <a:bodyPr rtlCol="0"/>
          <a:lstStyle/>
          <a:p>
            <a:pPr rtl="0"/>
            <a:endParaRPr lang="sk-SK" noProof="0" dirty="0"/>
          </a:p>
        </p:txBody>
      </p:sp>
      <p:sp>
        <p:nvSpPr>
          <p:cNvPr id="9" name="Zástupné číslo snímky 8"/>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symbol dátumu 2"/>
          <p:cNvSpPr>
            <a:spLocks noGrp="1"/>
          </p:cNvSpPr>
          <p:nvPr>
            <p:ph type="dt" sz="half" idx="10"/>
          </p:nvPr>
        </p:nvSpPr>
        <p:spPr/>
        <p:txBody>
          <a:bodyPr rtlCol="0"/>
          <a:lstStyle/>
          <a:p>
            <a:pPr rtl="0"/>
            <a:fld id="{A03AA019-6D5C-4668-949E-D80A2B5A3ED2}" type="datetime1">
              <a:rPr lang="sk-SK" noProof="0" smtClean="0"/>
              <a:t>6. 4. 2021</a:t>
            </a:fld>
            <a:endParaRPr lang="sk-SK" noProof="0" dirty="0"/>
          </a:p>
        </p:txBody>
      </p:sp>
      <p:sp>
        <p:nvSpPr>
          <p:cNvPr id="4" name="Zástupný symbol päty 3"/>
          <p:cNvSpPr>
            <a:spLocks noGrp="1"/>
          </p:cNvSpPr>
          <p:nvPr>
            <p:ph type="ftr" sz="quarter" idx="11"/>
          </p:nvPr>
        </p:nvSpPr>
        <p:spPr/>
        <p:txBody>
          <a:bodyPr rtlCol="0"/>
          <a:lstStyle/>
          <a:p>
            <a:pPr rtl="0"/>
            <a:endParaRPr lang="sk-SK" noProof="0" dirty="0"/>
          </a:p>
        </p:txBody>
      </p:sp>
      <p:sp>
        <p:nvSpPr>
          <p:cNvPr id="5" name="Zástupné číslo snímky 4"/>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e">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rtlCol="0"/>
          <a:lstStyle/>
          <a:p>
            <a:pPr rtl="0"/>
            <a:fld id="{D6B58774-7FAC-4F4C-822C-23267364AB10}" type="datetime1">
              <a:rPr lang="sk-SK" noProof="0" smtClean="0"/>
              <a:t>6. 4. 2021</a:t>
            </a:fld>
            <a:endParaRPr lang="sk-SK" noProof="0" dirty="0"/>
          </a:p>
        </p:txBody>
      </p:sp>
      <p:sp>
        <p:nvSpPr>
          <p:cNvPr id="3" name="Zástupný symbol päty 2"/>
          <p:cNvSpPr>
            <a:spLocks noGrp="1"/>
          </p:cNvSpPr>
          <p:nvPr>
            <p:ph type="ftr" sz="quarter" idx="11"/>
          </p:nvPr>
        </p:nvSpPr>
        <p:spPr/>
        <p:txBody>
          <a:bodyPr rtlCol="0"/>
          <a:lstStyle/>
          <a:p>
            <a:pPr rtl="0"/>
            <a:endParaRPr lang="sk-SK" noProof="0" dirty="0"/>
          </a:p>
        </p:txBody>
      </p:sp>
      <p:sp>
        <p:nvSpPr>
          <p:cNvPr id="4" name="Zástupné číslo snímky 3"/>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16" name="Obdĺžnik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bdĺžnik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pPr rtl="0"/>
            <a:r>
              <a:rPr lang="sk-SK" noProof="0" smtClean="0"/>
              <a:t>Upravte štýly predlohy textu</a:t>
            </a:r>
            <a:endParaRPr lang="sk-SK" noProof="0" dirty="0"/>
          </a:p>
        </p:txBody>
      </p:sp>
      <p:sp>
        <p:nvSpPr>
          <p:cNvPr id="3" name="Zástupný obsah 2"/>
          <p:cNvSpPr>
            <a:spLocks noGrp="1"/>
          </p:cNvSpPr>
          <p:nvPr>
            <p:ph idx="1"/>
          </p:nvPr>
        </p:nvSpPr>
        <p:spPr>
          <a:xfrm>
            <a:off x="685800" y="609600"/>
            <a:ext cx="7772400" cy="53340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text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8" name="Zástupný symbol dátumu 7"/>
          <p:cNvSpPr>
            <a:spLocks noGrp="1"/>
          </p:cNvSpPr>
          <p:nvPr>
            <p:ph type="dt" sz="half" idx="10"/>
          </p:nvPr>
        </p:nvSpPr>
        <p:spPr/>
        <p:txBody>
          <a:bodyPr rtlCol="0"/>
          <a:lstStyle/>
          <a:p>
            <a:pPr rtl="0"/>
            <a:fld id="{F1D48B6A-54C4-4AB6-9C9F-74285E41CDF6}" type="datetime1">
              <a:rPr lang="sk-SK" noProof="0" smtClean="0"/>
              <a:t>6. 4. 2021</a:t>
            </a:fld>
            <a:endParaRPr lang="sk-SK" noProof="0" dirty="0"/>
          </a:p>
        </p:txBody>
      </p:sp>
      <p:sp>
        <p:nvSpPr>
          <p:cNvPr id="9" name="Zástupný symbol päty 8"/>
          <p:cNvSpPr>
            <a:spLocks noGrp="1"/>
          </p:cNvSpPr>
          <p:nvPr>
            <p:ph type="ftr" sz="quarter" idx="11"/>
          </p:nvPr>
        </p:nvSpPr>
        <p:spPr/>
        <p:txBody>
          <a:bodyPr rtlCol="0"/>
          <a:lstStyle>
            <a:lvl1pPr algn="r">
              <a:defRPr/>
            </a:lvl1pPr>
          </a:lstStyle>
          <a:p>
            <a:pPr rtl="0"/>
            <a:endParaRPr lang="sk-SK" noProof="0" dirty="0"/>
          </a:p>
        </p:txBody>
      </p:sp>
      <p:sp>
        <p:nvSpPr>
          <p:cNvPr id="11" name="Zástupný symbol čísla snímky 10"/>
          <p:cNvSpPr>
            <a:spLocks noGrp="1"/>
          </p:cNvSpPr>
          <p:nvPr>
            <p:ph type="sldNum" sz="quarter" idx="12"/>
          </p:nvPr>
        </p:nvSpPr>
        <p:spPr>
          <a:xfrm>
            <a:off x="10393677" y="6223002"/>
            <a:ext cx="1463040" cy="274320"/>
          </a:xfrm>
        </p:spPr>
        <p:txBody>
          <a:bodyPr rtlCol="0"/>
          <a:lstStyle>
            <a:lvl1pPr>
              <a:defRPr>
                <a:solidFill>
                  <a:srgbClr val="FFFFFF"/>
                </a:solidFill>
              </a:defRPr>
            </a:lvl1pPr>
          </a:lstStyle>
          <a:p>
            <a:pPr rtl="0"/>
            <a:fld id="{4FAB73BC-B049-4115-A692-8D63A059BFB8}" type="slidenum">
              <a:rPr lang="sk-SK" noProof="0" smtClean="0"/>
              <a:pPr/>
              <a:t>‹#›</a:t>
            </a:fld>
            <a:endParaRPr lang="sk-SK" noProof="0" dirty="0"/>
          </a:p>
        </p:txBody>
      </p:sp>
      <p:sp>
        <p:nvSpPr>
          <p:cNvPr id="12" name="Obdĺžnik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14" name="Obdĺžnik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9296400" y="603504"/>
            <a:ext cx="2432304" cy="1645920"/>
          </a:xfrm>
        </p:spPr>
        <p:txBody>
          <a:bodyPr rtlCol="0" anchor="b">
            <a:noAutofit/>
          </a:bodyPr>
          <a:lstStyle>
            <a:lvl1pPr algn="l">
              <a:defRPr sz="2800" b="0">
                <a:solidFill>
                  <a:srgbClr val="FFFFFF"/>
                </a:solidFill>
                <a:latin typeface="+mj-lt"/>
              </a:defRPr>
            </a:lvl1pPr>
          </a:lstStyle>
          <a:p>
            <a:pPr rtl="0"/>
            <a:r>
              <a:rPr lang="sk-SK" noProof="0" smtClean="0"/>
              <a:t>Upravte štýly predlohy textu</a:t>
            </a:r>
            <a:endParaRPr lang="sk-SK" noProof="0" dirty="0"/>
          </a:p>
        </p:txBody>
      </p:sp>
      <p:sp>
        <p:nvSpPr>
          <p:cNvPr id="3" name="Zástupný obrázok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k-SK" noProof="0" smtClean="0"/>
              <a:t>Ak chcete pridať obrázok, kliknite na ikonu</a:t>
            </a:r>
            <a:endParaRPr lang="sk-SK" noProof="0" dirty="0"/>
          </a:p>
        </p:txBody>
      </p:sp>
      <p:sp>
        <p:nvSpPr>
          <p:cNvPr id="4" name="Zástupný text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5" name="Zástupný symbol dátumu 4"/>
          <p:cNvSpPr>
            <a:spLocks noGrp="1"/>
          </p:cNvSpPr>
          <p:nvPr>
            <p:ph type="dt" sz="half" idx="10"/>
          </p:nvPr>
        </p:nvSpPr>
        <p:spPr/>
        <p:txBody>
          <a:bodyPr rtlCol="0"/>
          <a:lstStyle>
            <a:lvl1pPr>
              <a:defRPr>
                <a:solidFill>
                  <a:srgbClr val="FFFFFF"/>
                </a:solidFill>
                <a:effectLst>
                  <a:outerShdw blurRad="12700" dist="6350" dir="2700000" algn="tl" rotWithShape="0">
                    <a:prstClr val="black">
                      <a:alpha val="40000"/>
                    </a:prstClr>
                  </a:outerShdw>
                </a:effectLst>
              </a:defRPr>
            </a:lvl1pPr>
          </a:lstStyle>
          <a:p>
            <a:pPr rtl="0"/>
            <a:fld id="{70395D51-845F-4DE2-AC55-C81AADD56E5F}" type="datetime1">
              <a:rPr lang="sk-SK" noProof="0" smtClean="0"/>
              <a:t>6. 4. 2021</a:t>
            </a:fld>
            <a:endParaRPr lang="sk-SK" noProof="0" dirty="0"/>
          </a:p>
        </p:txBody>
      </p:sp>
      <p:sp>
        <p:nvSpPr>
          <p:cNvPr id="6" name="Zástupný symbol päty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rtl="0"/>
            <a:endParaRPr lang="sk-SK" noProof="0" dirty="0"/>
          </a:p>
        </p:txBody>
      </p:sp>
      <p:sp>
        <p:nvSpPr>
          <p:cNvPr id="7" name="Zástupné číslo snímky 6"/>
          <p:cNvSpPr>
            <a:spLocks noGrp="1"/>
          </p:cNvSpPr>
          <p:nvPr>
            <p:ph type="sldNum" sz="quarter" idx="12"/>
          </p:nvPr>
        </p:nvSpPr>
        <p:spPr>
          <a:xfrm>
            <a:off x="10396728" y="6227064"/>
            <a:ext cx="1463040" cy="274320"/>
          </a:xfrm>
        </p:spPr>
        <p:txBody>
          <a:bodyPr rtlCol="0"/>
          <a:lstStyle>
            <a:lvl1pPr>
              <a:defRPr>
                <a:solidFill>
                  <a:srgbClr val="FFFFFF"/>
                </a:solidFill>
              </a:defRPr>
            </a:lvl1pPr>
          </a:lstStyle>
          <a:p>
            <a:pPr rtl="0"/>
            <a:fld id="{4FAB73BC-B049-4115-A692-8D63A059BFB8}" type="slidenum">
              <a:rPr lang="sk-SK" noProof="0" smtClean="0"/>
              <a:pPr/>
              <a:t>‹#›</a:t>
            </a:fld>
            <a:endParaRPr lang="sk-SK" noProof="0" dirty="0"/>
          </a:p>
        </p:txBody>
      </p:sp>
      <p:sp>
        <p:nvSpPr>
          <p:cNvPr id="10" name="Obdĺžnik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ĺžnik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Zástupný nadpis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sk-SK" noProof="0" dirty="0"/>
              <a:t>Kliknite sem a upravte štýl predlohy nadpisov</a:t>
            </a:r>
          </a:p>
        </p:txBody>
      </p:sp>
      <p:sp>
        <p:nvSpPr>
          <p:cNvPr id="3" name="Zástupný text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symbol dátumu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rtl="0"/>
            <a:fld id="{12C1F4B6-313D-4845-A08F-1B1A4C4D0805}" type="datetime1">
              <a:rPr lang="sk-SK" noProof="0" smtClean="0"/>
              <a:t>6. 4. 2021</a:t>
            </a:fld>
            <a:endParaRPr lang="sk-SK" noProof="0" dirty="0"/>
          </a:p>
        </p:txBody>
      </p:sp>
      <p:sp>
        <p:nvSpPr>
          <p:cNvPr id="5" name="Zástupný symbol päty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rtl="0"/>
            <a:endParaRPr lang="sk-SK" noProof="0" dirty="0"/>
          </a:p>
        </p:txBody>
      </p:sp>
      <p:sp>
        <p:nvSpPr>
          <p:cNvPr id="6" name="Zástupné číslo snímky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4FAB73BC-B049-4115-A692-8D63A059BFB8}" type="slidenum">
              <a:rPr lang="sk-SK" noProof="0" smtClean="0"/>
              <a:pPr/>
              <a:t>‹#›</a:t>
            </a:fld>
            <a:endParaRPr lang="sk-SK" noProof="0"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22" name="Obdĺžnik 9">
            <a:extLst>
              <a:ext uri="{FF2B5EF4-FFF2-40B4-BE49-F238E27FC236}">
                <a16:creationId xmlns:a16="http://schemas.microsoft.com/office/drawing/2014/main" id="{6F40FBDA-CEB1-40F0-9AB9-BD9C402D7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dirty="0"/>
          </a:p>
        </p:txBody>
      </p:sp>
      <p:pic>
        <p:nvPicPr>
          <p:cNvPr id="5" name="Obrázok 4" descr="vrstvy bieleho hodvábu na pozadí">
            <a:extLst>
              <a:ext uri="{FF2B5EF4-FFF2-40B4-BE49-F238E27FC236}">
                <a16:creationId xmlns:a16="http://schemas.microsoft.com/office/drawing/2014/main" id="{F64AC3CD-1328-415A-B204-EEA3F73A9CB1}"/>
              </a:ext>
            </a:extLst>
          </p:cNvPr>
          <p:cNvPicPr>
            <a:picLocks noChangeAspect="1"/>
          </p:cNvPicPr>
          <p:nvPr/>
        </p:nvPicPr>
        <p:blipFill rotWithShape="1">
          <a:blip r:embed="rId3">
            <a:alphaModFix amt="50000"/>
          </a:blip>
          <a:srcRect b="15730"/>
          <a:stretch/>
        </p:blipFill>
        <p:spPr>
          <a:xfrm>
            <a:off x="20" y="10"/>
            <a:ext cx="12191980" cy="6857990"/>
          </a:xfrm>
          <a:prstGeom prst="rect">
            <a:avLst/>
          </a:prstGeom>
        </p:spPr>
      </p:pic>
      <p:sp>
        <p:nvSpPr>
          <p:cNvPr id="23" name="Obdĺžnik 11">
            <a:extLst>
              <a:ext uri="{FF2B5EF4-FFF2-40B4-BE49-F238E27FC236}">
                <a16:creationId xmlns:a16="http://schemas.microsoft.com/office/drawing/2014/main" id="{0344D4FE-ABEF-4230-9E4E-AD5782FC7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softEdge rad="0"/>
          </a:effectLst>
        </p:spPr>
      </p:sp>
      <p:sp>
        <p:nvSpPr>
          <p:cNvPr id="2" name="Nadpis 1">
            <a:extLst>
              <a:ext uri="{FF2B5EF4-FFF2-40B4-BE49-F238E27FC236}">
                <a16:creationId xmlns:a16="http://schemas.microsoft.com/office/drawing/2014/main" id="{226AE06C-CFD8-4FEF-B40F-369A5B066269}"/>
              </a:ext>
            </a:extLst>
          </p:cNvPr>
          <p:cNvSpPr>
            <a:spLocks noGrp="1"/>
          </p:cNvSpPr>
          <p:nvPr>
            <p:ph type="ctrTitle"/>
          </p:nvPr>
        </p:nvSpPr>
        <p:spPr>
          <a:xfrm>
            <a:off x="1561708" y="2091263"/>
            <a:ext cx="9068586" cy="2461504"/>
          </a:xfrm>
        </p:spPr>
        <p:txBody>
          <a:bodyPr rtlCol="0">
            <a:normAutofit/>
          </a:bodyPr>
          <a:lstStyle/>
          <a:p>
            <a:r>
              <a:rPr lang="sk-SK" sz="5400" dirty="0" smtClean="0"/>
              <a:t>Jednoduché súvetie</a:t>
            </a:r>
            <a:r>
              <a:rPr lang="sk-SK" sz="6600" dirty="0" smtClean="0"/>
              <a:t/>
            </a:r>
            <a:br>
              <a:rPr lang="sk-SK" sz="6600" dirty="0" smtClean="0"/>
            </a:br>
            <a:endParaRPr lang="sk-SK" sz="6600" dirty="0"/>
          </a:p>
        </p:txBody>
      </p:sp>
      <p:sp>
        <p:nvSpPr>
          <p:cNvPr id="3" name="Podnadpis 2">
            <a:extLst>
              <a:ext uri="{FF2B5EF4-FFF2-40B4-BE49-F238E27FC236}">
                <a16:creationId xmlns:a16="http://schemas.microsoft.com/office/drawing/2014/main" id="{66CBB618-D822-4C25-B8B8-6F165AAF9046}"/>
              </a:ext>
            </a:extLst>
          </p:cNvPr>
          <p:cNvSpPr>
            <a:spLocks noGrp="1"/>
          </p:cNvSpPr>
          <p:nvPr>
            <p:ph type="subTitle" idx="1"/>
          </p:nvPr>
        </p:nvSpPr>
        <p:spPr>
          <a:xfrm>
            <a:off x="1561708" y="4623127"/>
            <a:ext cx="9070848" cy="609288"/>
          </a:xfrm>
        </p:spPr>
        <p:txBody>
          <a:bodyPr rtlCol="0">
            <a:normAutofit fontScale="92500" lnSpcReduction="10000"/>
          </a:bodyPr>
          <a:lstStyle/>
          <a:p>
            <a:pPr rtl="0">
              <a:spcAft>
                <a:spcPts val="600"/>
              </a:spcAft>
            </a:pPr>
            <a:r>
              <a:rPr lang="sk-SK" b="1" dirty="0" smtClean="0"/>
              <a:t>SJ, 9. ročník,</a:t>
            </a:r>
          </a:p>
          <a:p>
            <a:pPr rtl="0">
              <a:spcAft>
                <a:spcPts val="600"/>
              </a:spcAft>
            </a:pPr>
            <a:r>
              <a:rPr lang="sk-SK" b="1" dirty="0" smtClean="0"/>
              <a:t>Mgr. Antónia </a:t>
            </a:r>
            <a:r>
              <a:rPr lang="sk-SK" b="1" dirty="0" err="1" smtClean="0"/>
              <a:t>Tutokyová</a:t>
            </a:r>
            <a:endParaRPr lang="sk-SK" b="1" dirty="0"/>
          </a:p>
        </p:txBody>
      </p:sp>
      <p:sp>
        <p:nvSpPr>
          <p:cNvPr id="24" name="Obdĺžnik 13">
            <a:extLst>
              <a:ext uri="{FF2B5EF4-FFF2-40B4-BE49-F238E27FC236}">
                <a16:creationId xmlns:a16="http://schemas.microsoft.com/office/drawing/2014/main" id="{9325F979-D3F9-4926-81B7-7ACCB31A5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2691FF-CEF8-4290-BD99-E22D09292076}"/>
              </a:ext>
            </a:extLst>
          </p:cNvPr>
          <p:cNvSpPr>
            <a:spLocks noGrp="1"/>
          </p:cNvSpPr>
          <p:nvPr>
            <p:ph type="title"/>
          </p:nvPr>
        </p:nvSpPr>
        <p:spPr>
          <a:xfrm>
            <a:off x="1066800" y="642592"/>
            <a:ext cx="10058400" cy="5087647"/>
          </a:xfrm>
        </p:spPr>
        <p:txBody>
          <a:bodyPr>
            <a:noAutofit/>
          </a:bodyPr>
          <a:lstStyle/>
          <a:p>
            <a:pPr algn="ctr"/>
            <a:r>
              <a:rPr lang="sk-SK" sz="3600" b="1" dirty="0" smtClean="0"/>
              <a:t>Súvetie</a:t>
            </a:r>
            <a:br>
              <a:rPr lang="sk-SK" sz="3600" b="1" dirty="0" smtClean="0"/>
            </a:br>
            <a:r>
              <a:rPr lang="sk-SK" sz="2400" b="1" dirty="0"/>
              <a:t/>
            </a:r>
            <a:br>
              <a:rPr lang="sk-SK" sz="2400" b="1" dirty="0"/>
            </a:br>
            <a:r>
              <a:rPr lang="sk-SK" sz="2800" dirty="0" err="1"/>
              <a:t>Súvetie</a:t>
            </a:r>
            <a:r>
              <a:rPr lang="sk-SK" sz="2800" dirty="0"/>
              <a:t> -</a:t>
            </a:r>
            <a:r>
              <a:rPr lang="sk-SK" sz="2800" dirty="0" smtClean="0"/>
              <a:t> </a:t>
            </a:r>
            <a:r>
              <a:rPr lang="sk-SK" sz="2800" dirty="0"/>
              <a:t>zložená </a:t>
            </a:r>
            <a:r>
              <a:rPr lang="sk-SK" sz="2800" dirty="0" smtClean="0"/>
              <a:t>veta, </a:t>
            </a:r>
            <a:r>
              <a:rPr lang="sk-SK" sz="2800" dirty="0"/>
              <a:t/>
            </a:r>
            <a:br>
              <a:rPr lang="sk-SK" sz="2800" dirty="0"/>
            </a:br>
            <a:r>
              <a:rPr lang="sk-SK" sz="2800" dirty="0" smtClean="0"/>
              <a:t>- veta </a:t>
            </a:r>
            <a:r>
              <a:rPr lang="sk-SK" sz="2800" dirty="0"/>
              <a:t>zložená z viacerých jednoduchých viet a vyjadruje jednu ucelenú </a:t>
            </a:r>
            <a:r>
              <a:rPr lang="sk-SK" sz="2800" dirty="0" smtClean="0"/>
              <a:t>myšlienku.</a:t>
            </a:r>
            <a:br>
              <a:rPr lang="sk-SK" sz="2800" dirty="0" smtClean="0"/>
            </a:br>
            <a:r>
              <a:rPr lang="sk-SK" sz="2800" u="sng" dirty="0" smtClean="0"/>
              <a:t>Rozlišujeme </a:t>
            </a:r>
            <a:r>
              <a:rPr lang="sk-SK" sz="2800" u="sng" dirty="0"/>
              <a:t>súvetie:</a:t>
            </a:r>
            <a:r>
              <a:rPr lang="sk-SK" sz="2800" dirty="0"/>
              <a:t/>
            </a:r>
            <a:br>
              <a:rPr lang="sk-SK" sz="2800" dirty="0"/>
            </a:br>
            <a:r>
              <a:rPr lang="sk-SK" sz="2800" b="1" dirty="0"/>
              <a:t>jednoduché súvetie – </a:t>
            </a:r>
            <a:r>
              <a:rPr lang="sk-SK" sz="2800" dirty="0"/>
              <a:t>obsahuje dva prisudzovacie sklady, napr. </a:t>
            </a:r>
            <a:r>
              <a:rPr lang="sk-SK" sz="2800" b="1" i="1" dirty="0">
                <a:solidFill>
                  <a:schemeClr val="accent2">
                    <a:lumMod val="75000"/>
                  </a:schemeClr>
                </a:solidFill>
              </a:rPr>
              <a:t>Jano sadol do auta a odišiel</a:t>
            </a:r>
            <a:r>
              <a:rPr lang="sk-SK" sz="2800" i="1" dirty="0"/>
              <a:t>.</a:t>
            </a:r>
            <a:r>
              <a:rPr lang="sk-SK" sz="2800" dirty="0"/>
              <a:t/>
            </a:r>
            <a:br>
              <a:rPr lang="sk-SK" sz="2800" dirty="0"/>
            </a:br>
            <a:r>
              <a:rPr lang="sk-SK" sz="2800" b="1" dirty="0"/>
              <a:t>zložené súvetie – </a:t>
            </a:r>
            <a:r>
              <a:rPr lang="sk-SK" sz="2800" dirty="0"/>
              <a:t>obsahuj viac ako dva prisudzovacie sklady, napr. </a:t>
            </a:r>
            <a:r>
              <a:rPr lang="sk-SK" sz="2800" b="1" i="1" dirty="0">
                <a:solidFill>
                  <a:schemeClr val="accent2">
                    <a:lumMod val="75000"/>
                  </a:schemeClr>
                </a:solidFill>
              </a:rPr>
              <a:t>Mama vedela, že príde, lebo mu verila</a:t>
            </a:r>
            <a:r>
              <a:rPr lang="sk-SK" sz="2800" dirty="0">
                <a:solidFill>
                  <a:schemeClr val="accent2">
                    <a:lumMod val="75000"/>
                  </a:schemeClr>
                </a:solidFill>
              </a:rPr>
              <a:t>.</a:t>
            </a:r>
          </a:p>
        </p:txBody>
      </p:sp>
    </p:spTree>
    <p:extLst>
      <p:ext uri="{BB962C8B-B14F-4D97-AF65-F5344CB8AC3E}">
        <p14:creationId xmlns:p14="http://schemas.microsoft.com/office/powerpoint/2010/main" val="214783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642593"/>
            <a:ext cx="10058400" cy="4495463"/>
          </a:xfrm>
        </p:spPr>
        <p:txBody>
          <a:bodyPr>
            <a:normAutofit/>
          </a:bodyPr>
          <a:lstStyle/>
          <a:p>
            <a:pPr algn="ctr"/>
            <a:r>
              <a:rPr lang="sk-SK" sz="3600" dirty="0" smtClean="0"/>
              <a:t>Jednoduché súvetie</a:t>
            </a:r>
            <a:r>
              <a:rPr lang="sk-SK" dirty="0" smtClean="0"/>
              <a:t/>
            </a:r>
            <a:br>
              <a:rPr lang="sk-SK" dirty="0" smtClean="0"/>
            </a:br>
            <a:r>
              <a:rPr lang="sk-SK" dirty="0" smtClean="0"/>
              <a:t/>
            </a:r>
            <a:br>
              <a:rPr lang="sk-SK" dirty="0" smtClean="0"/>
            </a:br>
            <a:r>
              <a:rPr lang="sk-SK" sz="2800" dirty="0" smtClean="0"/>
              <a:t>- obsahuje dve vety, ktoré môžu byť v priraďovacom vzťahu alebo podraďovacom vzťahu,</a:t>
            </a:r>
            <a:br>
              <a:rPr lang="sk-SK" sz="2800" dirty="0" smtClean="0"/>
            </a:br>
            <a:r>
              <a:rPr lang="sk-SK" sz="2800" dirty="0" smtClean="0"/>
              <a:t>- a.) </a:t>
            </a:r>
            <a:r>
              <a:rPr lang="sk-SK" sz="2800" b="1" dirty="0" smtClean="0"/>
              <a:t>PRIRAĎOVACIE súvetie</a:t>
            </a:r>
            <a:br>
              <a:rPr lang="sk-SK" sz="2800" b="1" dirty="0" smtClean="0"/>
            </a:br>
            <a:r>
              <a:rPr lang="sk-SK" sz="2800" dirty="0" smtClean="0"/>
              <a:t>- b.) </a:t>
            </a:r>
            <a:r>
              <a:rPr lang="sk-SK" sz="2800" b="1" dirty="0" smtClean="0"/>
              <a:t>PODRAĎOVACIE súvetie</a:t>
            </a:r>
            <a:r>
              <a:rPr lang="sk-SK" dirty="0" smtClean="0"/>
              <a:t/>
            </a:r>
            <a:br>
              <a:rPr lang="sk-SK" dirty="0" smtClean="0"/>
            </a:br>
            <a:endParaRPr lang="sk-SK" dirty="0"/>
          </a:p>
        </p:txBody>
      </p:sp>
    </p:spTree>
    <p:extLst>
      <p:ext uri="{BB962C8B-B14F-4D97-AF65-F5344CB8AC3E}">
        <p14:creationId xmlns:p14="http://schemas.microsoft.com/office/powerpoint/2010/main" val="307380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642592"/>
            <a:ext cx="10058400" cy="5967213"/>
          </a:xfrm>
        </p:spPr>
        <p:txBody>
          <a:bodyPr>
            <a:normAutofit fontScale="90000"/>
          </a:bodyPr>
          <a:lstStyle/>
          <a:p>
            <a:pPr algn="ctr"/>
            <a:r>
              <a:rPr lang="sk-SK" sz="3600" dirty="0"/>
              <a:t>Priraďovacie </a:t>
            </a:r>
            <a:r>
              <a:rPr lang="sk-SK" sz="3600" dirty="0" smtClean="0"/>
              <a:t>súvetie</a:t>
            </a:r>
            <a:br>
              <a:rPr lang="sk-SK" sz="3600" dirty="0" smtClean="0"/>
            </a:br>
            <a:r>
              <a:rPr lang="sk-SK" sz="3600" dirty="0" smtClean="0"/>
              <a:t/>
            </a:r>
            <a:br>
              <a:rPr lang="sk-SK" sz="3600" dirty="0" smtClean="0"/>
            </a:br>
            <a:r>
              <a:rPr lang="sk-SK" sz="3100" dirty="0" smtClean="0"/>
              <a:t>- tvoria ho dve</a:t>
            </a:r>
            <a:br>
              <a:rPr lang="sk-SK" sz="3100" dirty="0" smtClean="0"/>
            </a:br>
            <a:r>
              <a:rPr lang="sk-SK" sz="3100" dirty="0" smtClean="0"/>
              <a:t> </a:t>
            </a:r>
            <a:r>
              <a:rPr lang="sk-SK" sz="3100" dirty="0"/>
              <a:t>rovnocenné, hlavné vety; </a:t>
            </a:r>
            <a:r>
              <a:rPr lang="sk-SK" sz="3100" dirty="0" smtClean="0"/>
              <a:t/>
            </a:r>
            <a:br>
              <a:rPr lang="sk-SK" sz="3100" dirty="0" smtClean="0"/>
            </a:br>
            <a:r>
              <a:rPr lang="sk-SK" sz="3100" dirty="0" smtClean="0"/>
              <a:t>je </a:t>
            </a:r>
            <a:r>
              <a:rPr lang="sk-SK" sz="3100" dirty="0"/>
              <a:t>spojenie dvoch rovnocenných viet, ktoré by mohli stáť aj samostatne. Sú spojené priraďovacou spojkou alebo čiarkou</a:t>
            </a:r>
            <a:r>
              <a:rPr lang="sk-SK" sz="3100" dirty="0" smtClean="0"/>
              <a:t>.</a:t>
            </a:r>
            <a:br>
              <a:rPr lang="sk-SK" sz="3100" dirty="0" smtClean="0"/>
            </a:br>
            <a:r>
              <a:rPr lang="sk-SK" sz="3100" dirty="0" smtClean="0"/>
              <a:t/>
            </a:r>
            <a:br>
              <a:rPr lang="sk-SK" sz="3100" dirty="0" smtClean="0"/>
            </a:br>
            <a:r>
              <a:rPr lang="sk-SK" sz="3100" b="1" u="sng" dirty="0" smtClean="0"/>
              <a:t>1. Vylučovacie </a:t>
            </a:r>
            <a:r>
              <a:rPr lang="sk-SK" sz="3100" dirty="0" smtClean="0"/>
              <a:t>- </a:t>
            </a:r>
            <a:r>
              <a:rPr lang="sk-SK" sz="3200" dirty="0"/>
              <a:t>je spojením dvoch rovnocenných viet, ktorých obsahy sa navzájom vylučujú. Ak sa realizuje dej prvej vety, nemôže sa uskutočniť dej druhej vety, napr. </a:t>
            </a:r>
            <a:r>
              <a:rPr lang="sk-SK" sz="3200" b="1" i="1" dirty="0">
                <a:solidFill>
                  <a:schemeClr val="accent2">
                    <a:lumMod val="75000"/>
                  </a:schemeClr>
                </a:solidFill>
              </a:rPr>
              <a:t>Alebo pôjdem domov, alebo ostanem tu.</a:t>
            </a:r>
            <a:r>
              <a:rPr lang="sk-SK" sz="3200" b="1" dirty="0">
                <a:solidFill>
                  <a:schemeClr val="accent2">
                    <a:lumMod val="75000"/>
                  </a:schemeClr>
                </a:solidFill>
              </a:rPr>
              <a:t> </a:t>
            </a:r>
            <a:r>
              <a:rPr lang="sk-SK" sz="3100" b="1" dirty="0" smtClean="0">
                <a:solidFill>
                  <a:schemeClr val="accent2">
                    <a:lumMod val="75000"/>
                  </a:schemeClr>
                </a:solidFill>
              </a:rPr>
              <a:t/>
            </a:r>
            <a:br>
              <a:rPr lang="sk-SK" sz="3100" b="1" dirty="0" smtClean="0">
                <a:solidFill>
                  <a:schemeClr val="accent2">
                    <a:lumMod val="75000"/>
                  </a:schemeClr>
                </a:solidFill>
              </a:rPr>
            </a:br>
            <a:r>
              <a:rPr lang="sk-SK" sz="3600" b="1" dirty="0">
                <a:solidFill>
                  <a:schemeClr val="accent2">
                    <a:lumMod val="75000"/>
                  </a:schemeClr>
                </a:solidFill>
              </a:rPr>
              <a:t/>
            </a:r>
            <a:br>
              <a:rPr lang="sk-SK" sz="3600" b="1" dirty="0">
                <a:solidFill>
                  <a:schemeClr val="accent2">
                    <a:lumMod val="75000"/>
                  </a:schemeClr>
                </a:solidFill>
              </a:rPr>
            </a:br>
            <a:endParaRPr lang="sk-SK" sz="3600" b="1" dirty="0">
              <a:solidFill>
                <a:schemeClr val="accent2">
                  <a:lumMod val="75000"/>
                </a:schemeClr>
              </a:solidFill>
            </a:endParaRPr>
          </a:p>
        </p:txBody>
      </p:sp>
    </p:spTree>
    <p:extLst>
      <p:ext uri="{BB962C8B-B14F-4D97-AF65-F5344CB8AC3E}">
        <p14:creationId xmlns:p14="http://schemas.microsoft.com/office/powerpoint/2010/main" val="238976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642592"/>
            <a:ext cx="10058400" cy="5662413"/>
          </a:xfrm>
        </p:spPr>
        <p:txBody>
          <a:bodyPr>
            <a:normAutofit/>
          </a:bodyPr>
          <a:lstStyle/>
          <a:p>
            <a:r>
              <a:rPr lang="sk-SK" sz="2800" b="1" u="sng" dirty="0" smtClean="0"/>
              <a:t>2. Zlučovacie </a:t>
            </a:r>
            <a:r>
              <a:rPr lang="sk-SK" sz="2800" b="1" dirty="0" smtClean="0"/>
              <a:t>- </a:t>
            </a:r>
            <a:r>
              <a:rPr lang="sk-SK" sz="2800" dirty="0"/>
              <a:t>je spojením dvoch rovnocenných viet, ktorých dej prebieha súčasne</a:t>
            </a:r>
            <a:r>
              <a:rPr lang="sk-SK" sz="2800" dirty="0" smtClean="0"/>
              <a:t>,</a:t>
            </a:r>
            <a:br>
              <a:rPr lang="sk-SK" sz="2800" dirty="0" smtClean="0"/>
            </a:br>
            <a:r>
              <a:rPr lang="sk-SK" sz="2800" dirty="0" smtClean="0"/>
              <a:t> napr. </a:t>
            </a:r>
            <a:r>
              <a:rPr lang="sk-SK" sz="2800" b="1" i="1" dirty="0" smtClean="0">
                <a:solidFill>
                  <a:schemeClr val="accent2">
                    <a:lumMod val="75000"/>
                  </a:schemeClr>
                </a:solidFill>
              </a:rPr>
              <a:t>Mama upratuje izbu, sestra utiera prach.</a:t>
            </a:r>
            <a:r>
              <a:rPr lang="sk-SK" sz="2800" dirty="0" smtClean="0"/>
              <a:t> </a:t>
            </a:r>
            <a:r>
              <a:rPr lang="sk-SK" sz="2800" dirty="0"/>
              <a:t/>
            </a:r>
            <a:br>
              <a:rPr lang="sk-SK" sz="2800" dirty="0"/>
            </a:br>
            <a:r>
              <a:rPr lang="sk-SK" sz="2800" dirty="0" smtClean="0"/>
              <a:t> </a:t>
            </a:r>
            <a:r>
              <a:rPr lang="sk-SK" sz="2800" dirty="0"/>
              <a:t>napr. </a:t>
            </a:r>
            <a:r>
              <a:rPr lang="sk-SK" sz="2800" b="1" i="1" dirty="0" smtClean="0">
                <a:solidFill>
                  <a:schemeClr val="accent2">
                    <a:lumMod val="75000"/>
                  </a:schemeClr>
                </a:solidFill>
              </a:rPr>
              <a:t>Kúpil chlieb a vrátil sa rýchlo domov.</a:t>
            </a:r>
            <a:r>
              <a:rPr lang="sk-SK" sz="2800" dirty="0"/>
              <a:t> </a:t>
            </a:r>
            <a:r>
              <a:rPr lang="sk-SK" sz="2800" dirty="0" smtClean="0"/>
              <a:t/>
            </a:r>
            <a:br>
              <a:rPr lang="sk-SK" sz="2800" dirty="0" smtClean="0"/>
            </a:br>
            <a:r>
              <a:rPr lang="sk-SK" sz="2800" dirty="0"/>
              <a:t/>
            </a:r>
            <a:br>
              <a:rPr lang="sk-SK" sz="2800" dirty="0"/>
            </a:br>
            <a:r>
              <a:rPr lang="sk-SK" sz="2800" dirty="0" smtClean="0"/>
              <a:t>Vety  </a:t>
            </a:r>
            <a:r>
              <a:rPr lang="sk-SK" sz="2800" dirty="0"/>
              <a:t>sa pripájajú k sebe bez spojky alebo </a:t>
            </a:r>
            <a:r>
              <a:rPr lang="sk-SK" sz="2800" b="1" dirty="0"/>
              <a:t>spojkami a spojovacími výrazmi, napr. </a:t>
            </a:r>
            <a:r>
              <a:rPr lang="sk-SK" sz="2800" b="1" i="1" dirty="0"/>
              <a:t>a, aj, ani, tiež, až, ani – ani, aj – aj,  vše – vše, najprv – potom, jednak – </a:t>
            </a:r>
            <a:r>
              <a:rPr lang="sk-SK" sz="2800" b="1" i="1" dirty="0" smtClean="0"/>
              <a:t>jednak.</a:t>
            </a:r>
            <a:r>
              <a:rPr lang="sk-SK" sz="2800" b="1" i="1" dirty="0"/>
              <a:t/>
            </a:r>
            <a:br>
              <a:rPr lang="sk-SK" sz="2800" b="1" i="1" dirty="0"/>
            </a:br>
            <a:endParaRPr lang="sk-SK" sz="2800" b="1" i="1" dirty="0">
              <a:solidFill>
                <a:schemeClr val="accent2">
                  <a:lumMod val="75000"/>
                </a:schemeClr>
              </a:solidFill>
            </a:endParaRPr>
          </a:p>
        </p:txBody>
      </p:sp>
    </p:spTree>
    <p:extLst>
      <p:ext uri="{BB962C8B-B14F-4D97-AF65-F5344CB8AC3E}">
        <p14:creationId xmlns:p14="http://schemas.microsoft.com/office/powerpoint/2010/main" val="344399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642593"/>
            <a:ext cx="10058400" cy="5009269"/>
          </a:xfrm>
        </p:spPr>
        <p:txBody>
          <a:bodyPr>
            <a:normAutofit/>
          </a:bodyPr>
          <a:lstStyle/>
          <a:p>
            <a:r>
              <a:rPr lang="sk-SK" sz="2800" b="1" u="sng" dirty="0" smtClean="0"/>
              <a:t>3. Stupňovacie </a:t>
            </a:r>
            <a:r>
              <a:rPr lang="sk-SK" sz="2800" b="1" dirty="0"/>
              <a:t>– </a:t>
            </a:r>
            <a:r>
              <a:rPr lang="sk-SK" sz="2800" dirty="0"/>
              <a:t>je spojením dvoch rovnocenných </a:t>
            </a:r>
            <a:r>
              <a:rPr lang="sk-SK" sz="2800" dirty="0" smtClean="0"/>
              <a:t>viet. </a:t>
            </a:r>
            <a:r>
              <a:rPr lang="sk-SK" sz="2800" dirty="0"/>
              <a:t/>
            </a:r>
            <a:br>
              <a:rPr lang="sk-SK" sz="2800" dirty="0"/>
            </a:br>
            <a:r>
              <a:rPr lang="sk-SK" sz="2800" dirty="0" smtClean="0"/>
              <a:t/>
            </a:r>
            <a:br>
              <a:rPr lang="sk-SK" sz="2800" dirty="0" smtClean="0"/>
            </a:br>
            <a:r>
              <a:rPr lang="sk-SK" sz="2800" dirty="0" smtClean="0"/>
              <a:t> </a:t>
            </a:r>
            <a:r>
              <a:rPr lang="sk-SK" sz="2800" dirty="0"/>
              <a:t>Vety v tomto súvetí sa spájajú </a:t>
            </a:r>
            <a:r>
              <a:rPr lang="sk-SK" sz="2800" b="1" dirty="0"/>
              <a:t>spojkami alebo spájacími výrazmi, napr. </a:t>
            </a:r>
            <a:r>
              <a:rPr lang="sk-SK" sz="2800" b="1" i="1" dirty="0"/>
              <a:t>ba, ba ani, ba aj, ba i, ba priam, ba dokonca, nielenže – ale </a:t>
            </a:r>
            <a:r>
              <a:rPr lang="sk-SK" sz="2800" b="1" i="1" dirty="0" smtClean="0"/>
              <a:t>aj</a:t>
            </a:r>
            <a:br>
              <a:rPr lang="sk-SK" sz="2800" b="1" i="1" dirty="0" smtClean="0"/>
            </a:br>
            <a:r>
              <a:rPr lang="sk-SK" sz="2800" b="1" i="1" dirty="0"/>
              <a:t/>
            </a:r>
            <a:br>
              <a:rPr lang="sk-SK" sz="2800" b="1" i="1" dirty="0"/>
            </a:br>
            <a:r>
              <a:rPr lang="sk-SK" sz="2800" dirty="0" smtClean="0"/>
              <a:t>Napr. </a:t>
            </a:r>
            <a:r>
              <a:rPr lang="sk-SK" sz="2800" b="1" i="1" dirty="0" smtClean="0">
                <a:solidFill>
                  <a:schemeClr val="accent2">
                    <a:lumMod val="75000"/>
                  </a:schemeClr>
                </a:solidFill>
              </a:rPr>
              <a:t>Milo ju oslovil, ba sa aj usmial</a:t>
            </a:r>
            <a:r>
              <a:rPr lang="sk-SK" sz="2800" dirty="0" smtClean="0"/>
              <a:t>.</a:t>
            </a:r>
            <a:br>
              <a:rPr lang="sk-SK" sz="2800" dirty="0" smtClean="0"/>
            </a:br>
            <a:r>
              <a:rPr lang="sk-SK" sz="2800" dirty="0" smtClean="0"/>
              <a:t>Napr. </a:t>
            </a:r>
            <a:r>
              <a:rPr lang="sk-SK" sz="2800" b="1" i="1" dirty="0" smtClean="0">
                <a:solidFill>
                  <a:schemeClr val="accent2">
                    <a:lumMod val="75000"/>
                  </a:schemeClr>
                </a:solidFill>
              </a:rPr>
              <a:t>Nielenže </a:t>
            </a:r>
            <a:r>
              <a:rPr lang="sk-SK" sz="2800" b="1" i="1" dirty="0">
                <a:solidFill>
                  <a:schemeClr val="accent2">
                    <a:lumMod val="75000"/>
                  </a:schemeClr>
                </a:solidFill>
              </a:rPr>
              <a:t>poupratoval, ale aj obed navaril.</a:t>
            </a:r>
          </a:p>
        </p:txBody>
      </p:sp>
    </p:spTree>
    <p:extLst>
      <p:ext uri="{BB962C8B-B14F-4D97-AF65-F5344CB8AC3E}">
        <p14:creationId xmlns:p14="http://schemas.microsoft.com/office/powerpoint/2010/main" val="390570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642593"/>
            <a:ext cx="10058400" cy="5409863"/>
          </a:xfrm>
        </p:spPr>
        <p:txBody>
          <a:bodyPr>
            <a:normAutofit/>
          </a:bodyPr>
          <a:lstStyle/>
          <a:p>
            <a:r>
              <a:rPr lang="sk-SK" sz="2800" b="1" dirty="0" smtClean="0"/>
              <a:t>4. Odporovacie </a:t>
            </a:r>
            <a:r>
              <a:rPr lang="sk-SK" sz="2800" b="1" dirty="0"/>
              <a:t>– </a:t>
            </a:r>
            <a:r>
              <a:rPr lang="sk-SK" sz="2800" dirty="0"/>
              <a:t>je spojením dvoch rovnocenných viet, ktorých obsahy si významovo </a:t>
            </a:r>
            <a:r>
              <a:rPr lang="sk-SK" sz="2800" dirty="0" smtClean="0"/>
              <a:t>odporujú. </a:t>
            </a:r>
            <a:br>
              <a:rPr lang="sk-SK" sz="2800" dirty="0" smtClean="0"/>
            </a:br>
            <a:r>
              <a:rPr lang="sk-SK" sz="2800" dirty="0"/>
              <a:t/>
            </a:r>
            <a:br>
              <a:rPr lang="sk-SK" sz="2800" dirty="0"/>
            </a:br>
            <a:r>
              <a:rPr lang="sk-SK" sz="2800" dirty="0" smtClean="0"/>
              <a:t>napr. </a:t>
            </a:r>
            <a:r>
              <a:rPr lang="sk-SK" sz="2800" b="1" i="1" dirty="0" smtClean="0">
                <a:solidFill>
                  <a:schemeClr val="accent2">
                    <a:lumMod val="75000"/>
                  </a:schemeClr>
                </a:solidFill>
              </a:rPr>
              <a:t>Chcel ísť </a:t>
            </a:r>
            <a:r>
              <a:rPr lang="sk-SK" sz="2800" b="1" i="1" dirty="0">
                <a:solidFill>
                  <a:schemeClr val="accent2">
                    <a:lumMod val="75000"/>
                  </a:schemeClr>
                </a:solidFill>
              </a:rPr>
              <a:t>š</a:t>
            </a:r>
            <a:r>
              <a:rPr lang="sk-SK" sz="2800" b="1" i="1" dirty="0" smtClean="0">
                <a:solidFill>
                  <a:schemeClr val="accent2">
                    <a:lumMod val="75000"/>
                  </a:schemeClr>
                </a:solidFill>
              </a:rPr>
              <a:t>portovať, ale nemal čas.</a:t>
            </a:r>
            <a:br>
              <a:rPr lang="sk-SK" sz="2800" b="1" i="1" dirty="0" smtClean="0">
                <a:solidFill>
                  <a:schemeClr val="accent2">
                    <a:lumMod val="75000"/>
                  </a:schemeClr>
                </a:solidFill>
              </a:rPr>
            </a:br>
            <a:r>
              <a:rPr lang="sk-SK" sz="2800" dirty="0">
                <a:solidFill>
                  <a:schemeClr val="tx1"/>
                </a:solidFill>
              </a:rPr>
              <a:t>n</a:t>
            </a:r>
            <a:r>
              <a:rPr lang="sk-SK" sz="2800" dirty="0" smtClean="0">
                <a:solidFill>
                  <a:schemeClr val="tx1"/>
                </a:solidFill>
              </a:rPr>
              <a:t>apr. </a:t>
            </a:r>
            <a:r>
              <a:rPr lang="sk-SK" sz="2800" b="1" i="1" dirty="0" smtClean="0">
                <a:solidFill>
                  <a:schemeClr val="accent2">
                    <a:lumMod val="75000"/>
                  </a:schemeClr>
                </a:solidFill>
              </a:rPr>
              <a:t>Dnes v škole písali test, no on sa nenaučil.</a:t>
            </a:r>
            <a:br>
              <a:rPr lang="sk-SK" sz="2800" b="1" i="1" dirty="0" smtClean="0">
                <a:solidFill>
                  <a:schemeClr val="accent2">
                    <a:lumMod val="75000"/>
                  </a:schemeClr>
                </a:solidFill>
              </a:rPr>
            </a:br>
            <a:r>
              <a:rPr lang="sk-SK" sz="2800" dirty="0"/>
              <a:t>n</a:t>
            </a:r>
            <a:r>
              <a:rPr lang="sk-SK" sz="2800" dirty="0" smtClean="0"/>
              <a:t>apr. </a:t>
            </a:r>
            <a:r>
              <a:rPr lang="sk-SK" sz="2800" b="1" i="1" dirty="0" smtClean="0">
                <a:solidFill>
                  <a:schemeClr val="accent2">
                    <a:lumMod val="75000"/>
                  </a:schemeClr>
                </a:solidFill>
              </a:rPr>
              <a:t>Mal veľa práce, avšak našiel si čas zavolať im.</a:t>
            </a:r>
            <a:br>
              <a:rPr lang="sk-SK" sz="2800" b="1" i="1" dirty="0" smtClean="0">
                <a:solidFill>
                  <a:schemeClr val="accent2">
                    <a:lumMod val="75000"/>
                  </a:schemeClr>
                </a:solidFill>
              </a:rPr>
            </a:br>
            <a:r>
              <a:rPr lang="sk-SK" sz="2800" dirty="0" smtClean="0"/>
              <a:t/>
            </a:r>
            <a:br>
              <a:rPr lang="sk-SK" sz="2800" dirty="0" smtClean="0"/>
            </a:br>
            <a:r>
              <a:rPr lang="sk-SK" sz="2800" dirty="0" smtClean="0"/>
              <a:t>Vety </a:t>
            </a:r>
            <a:r>
              <a:rPr lang="sk-SK" sz="2800" dirty="0"/>
              <a:t>v tomto súvetí sa spájajú </a:t>
            </a:r>
            <a:r>
              <a:rPr lang="sk-SK" sz="2800" b="1" dirty="0"/>
              <a:t>spojkami a spájacími výrazmi, napr</a:t>
            </a:r>
            <a:r>
              <a:rPr lang="sk-SK" sz="2800" b="1" i="1" dirty="0"/>
              <a:t>. a predsa, a jednako, a napriek tomu, </a:t>
            </a:r>
            <a:r>
              <a:rPr lang="sk-SK" sz="2800" b="1" dirty="0"/>
              <a:t>a </a:t>
            </a:r>
            <a:r>
              <a:rPr lang="sk-SK" sz="2800" dirty="0"/>
              <a:t>vo význame</a:t>
            </a:r>
            <a:r>
              <a:rPr lang="sk-SK" sz="2800" b="1" i="1" dirty="0"/>
              <a:t> ale, ale, no, lež, ibaže, avšak </a:t>
            </a:r>
            <a:r>
              <a:rPr lang="sk-SK" sz="2800" i="1" dirty="0"/>
              <a:t>atď.</a:t>
            </a:r>
            <a:r>
              <a:rPr lang="sk-SK" sz="2800" b="1" dirty="0"/>
              <a:t/>
            </a:r>
            <a:br>
              <a:rPr lang="sk-SK" sz="2800" b="1" dirty="0"/>
            </a:br>
            <a:endParaRPr lang="sk-SK" sz="2800" dirty="0"/>
          </a:p>
        </p:txBody>
      </p:sp>
    </p:spTree>
    <p:extLst>
      <p:ext uri="{BB962C8B-B14F-4D97-AF65-F5344CB8AC3E}">
        <p14:creationId xmlns:p14="http://schemas.microsoft.com/office/powerpoint/2010/main" val="117473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3885" y="513806"/>
            <a:ext cx="10058400" cy="5947954"/>
          </a:xfrm>
        </p:spPr>
        <p:txBody>
          <a:bodyPr>
            <a:normAutofit fontScale="90000"/>
          </a:bodyPr>
          <a:lstStyle/>
          <a:p>
            <a:pPr algn="ctr"/>
            <a:r>
              <a:rPr lang="sk-SK" sz="3200" dirty="0" smtClean="0"/>
              <a:t>Podraďovacie súvetie</a:t>
            </a:r>
            <a:br>
              <a:rPr lang="sk-SK" sz="3200" dirty="0" smtClean="0"/>
            </a:br>
            <a:r>
              <a:rPr lang="sk-SK" sz="3200" dirty="0" smtClean="0"/>
              <a:t/>
            </a:r>
            <a:br>
              <a:rPr lang="sk-SK" sz="3200" dirty="0" smtClean="0"/>
            </a:br>
            <a:r>
              <a:rPr lang="sk-SK" sz="2800" dirty="0" smtClean="0"/>
              <a:t>– </a:t>
            </a:r>
            <a:r>
              <a:rPr lang="sk-SK" sz="2800" dirty="0"/>
              <a:t>jedna hlavná (nadradená) veta a jedna vedľajšia (podradená) veta</a:t>
            </a:r>
            <a:r>
              <a:rPr lang="sk-SK" sz="2800" dirty="0" smtClean="0"/>
              <a:t>;</a:t>
            </a:r>
            <a:br>
              <a:rPr lang="sk-SK" sz="2800" dirty="0" smtClean="0"/>
            </a:br>
            <a:r>
              <a:rPr lang="sk-SK" sz="2800" dirty="0" smtClean="0"/>
              <a:t>-  </a:t>
            </a:r>
            <a:r>
              <a:rPr lang="sk-SK" sz="2800" dirty="0"/>
              <a:t>je spojením dvoch nerovnocenných viet – hlavnej a vedľajšej vety. Vedľajšia veta bližšie určuje, dopĺňa význam hlavnej vety</a:t>
            </a:r>
            <a:r>
              <a:rPr lang="sk-SK" sz="2800" dirty="0" smtClean="0"/>
              <a:t>.</a:t>
            </a:r>
            <a:br>
              <a:rPr lang="sk-SK" sz="2800" dirty="0" smtClean="0"/>
            </a:br>
            <a:r>
              <a:rPr lang="sk-SK" sz="2800" dirty="0"/>
              <a:t/>
            </a:r>
            <a:br>
              <a:rPr lang="sk-SK" sz="2800" dirty="0"/>
            </a:br>
            <a:r>
              <a:rPr lang="sk-SK" sz="2800" b="1" u="sng" dirty="0"/>
              <a:t>typy vedľajších viet:</a:t>
            </a:r>
            <a:r>
              <a:rPr lang="sk-SK" sz="2800" dirty="0"/>
              <a:t/>
            </a:r>
            <a:br>
              <a:rPr lang="sk-SK" sz="2800" dirty="0"/>
            </a:br>
            <a:r>
              <a:rPr lang="sk-SK" sz="2800" dirty="0"/>
              <a:t>Máme toľko typov vedľajších viet, koľko máme vetných členov.</a:t>
            </a:r>
            <a:br>
              <a:rPr lang="sk-SK" sz="2800" dirty="0"/>
            </a:br>
            <a:r>
              <a:rPr lang="sk-SK" sz="2800" b="1" dirty="0"/>
              <a:t>1. vedľajšia veta </a:t>
            </a:r>
            <a:r>
              <a:rPr lang="sk-SK" sz="2800" b="1" dirty="0" smtClean="0"/>
              <a:t>podmetová</a:t>
            </a:r>
            <a:br>
              <a:rPr lang="sk-SK" sz="2800" b="1" dirty="0" smtClean="0"/>
            </a:br>
            <a:r>
              <a:rPr lang="sk-SK" sz="2800" b="1" dirty="0" smtClean="0"/>
              <a:t>2. vedľajšia veta prísudková</a:t>
            </a:r>
            <a:br>
              <a:rPr lang="sk-SK" sz="2800" b="1" dirty="0" smtClean="0"/>
            </a:br>
            <a:r>
              <a:rPr lang="sk-SK" sz="2800" b="1" dirty="0" smtClean="0"/>
              <a:t>3. vedľajšia veta predmetová</a:t>
            </a:r>
            <a:br>
              <a:rPr lang="sk-SK" sz="2800" b="1" dirty="0" smtClean="0"/>
            </a:br>
            <a:r>
              <a:rPr lang="sk-SK" sz="2800" b="1" dirty="0" smtClean="0"/>
              <a:t>4. vedľajšia veta príslovková</a:t>
            </a:r>
            <a:br>
              <a:rPr lang="sk-SK" sz="2800" b="1" dirty="0" smtClean="0"/>
            </a:br>
            <a:r>
              <a:rPr lang="sk-SK" sz="2800" b="1" dirty="0" smtClean="0"/>
              <a:t>5. vedľajšia veta prívlastková</a:t>
            </a:r>
            <a:br>
              <a:rPr lang="sk-SK" sz="2800" b="1" dirty="0" smtClean="0"/>
            </a:br>
            <a:r>
              <a:rPr lang="sk-SK" sz="2800" b="1" dirty="0" smtClean="0"/>
              <a:t>6. vedľajšia </a:t>
            </a:r>
            <a:r>
              <a:rPr lang="sk-SK" sz="2800" b="1" smtClean="0"/>
              <a:t>veta doplnková</a:t>
            </a:r>
            <a:endParaRPr lang="sk-SK" sz="2800" dirty="0"/>
          </a:p>
        </p:txBody>
      </p:sp>
    </p:spTree>
    <p:extLst>
      <p:ext uri="{BB962C8B-B14F-4D97-AF65-F5344CB8AC3E}">
        <p14:creationId xmlns:p14="http://schemas.microsoft.com/office/powerpoint/2010/main" val="1227669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36806797_TF78757031.potx" id="{4D139F92-75CF-4ABB-8A1C-AE8D18EBE673}" vid="{E00B5308-AC3D-4A68-8D95-A26828E50A7B}"/>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3.xml><?xml version="1.0" encoding="utf-8"?>
<ds:datastoreItem xmlns:ds="http://schemas.openxmlformats.org/officeDocument/2006/customXml" ds:itemID="{8728D249-1983-451D-8451-059C0BA5C7BA}">
  <ds:schemaRefs>
    <ds:schemaRef ds:uri="71af3243-3dd4-4a8d-8c0d-dd76da1f02a5"/>
    <ds:schemaRef ds:uri="http://purl.org/dc/elements/1.1/"/>
    <ds:schemaRef ds:uri="http://schemas.microsoft.com/office/infopath/2007/PartnerControls"/>
    <ds:schemaRef ds:uri="http://schemas.microsoft.com/office/2006/metadata/properties"/>
    <ds:schemaRef ds:uri="16c05727-aa75-4e4a-9b5f-8a80a1165891"/>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Motív Savon</Template>
  <TotalTime>0</TotalTime>
  <Words>62</Words>
  <Application>Microsoft Office PowerPoint</Application>
  <PresentationFormat>Širokouhlá</PresentationFormat>
  <Paragraphs>12</Paragraphs>
  <Slides>8</Slides>
  <Notes>2</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8</vt:i4>
      </vt:variant>
    </vt:vector>
  </HeadingPairs>
  <TitlesOfParts>
    <vt:vector size="12" baseType="lpstr">
      <vt:lpstr>Calibri</vt:lpstr>
      <vt:lpstr>Century Gothic</vt:lpstr>
      <vt:lpstr>Garamond</vt:lpstr>
      <vt:lpstr>Savon</vt:lpstr>
      <vt:lpstr>Jednoduché súvetie </vt:lpstr>
      <vt:lpstr>Súvetie  Súvetie - zložená veta,  - veta zložená z viacerých jednoduchých viet a vyjadruje jednu ucelenú myšlienku. Rozlišujeme súvetie: jednoduché súvetie – obsahuje dva prisudzovacie sklady, napr. Jano sadol do auta a odišiel. zložené súvetie – obsahuj viac ako dva prisudzovacie sklady, napr. Mama vedela, že príde, lebo mu verila.</vt:lpstr>
      <vt:lpstr>Jednoduché súvetie  - obsahuje dve vety, ktoré môžu byť v priraďovacom vzťahu alebo podraďovacom vzťahu, - a.) PRIRAĎOVACIE súvetie - b.) PODRAĎOVACIE súvetie </vt:lpstr>
      <vt:lpstr>Priraďovacie súvetie  - tvoria ho dve  rovnocenné, hlavné vety;  je spojenie dvoch rovnocenných viet, ktoré by mohli stáť aj samostatne. Sú spojené priraďovacou spojkou alebo čiarkou.  1. Vylučovacie - je spojením dvoch rovnocenných viet, ktorých obsahy sa navzájom vylučujú. Ak sa realizuje dej prvej vety, nemôže sa uskutočniť dej druhej vety, napr. Alebo pôjdem domov, alebo ostanem tu.   </vt:lpstr>
      <vt:lpstr>2. Zlučovacie - je spojením dvoch rovnocenných viet, ktorých dej prebieha súčasne,  napr. Mama upratuje izbu, sestra utiera prach.   napr. Kúpil chlieb a vrátil sa rýchlo domov.   Vety  sa pripájajú k sebe bez spojky alebo spojkami a spojovacími výrazmi, napr. a, aj, ani, tiež, až, ani – ani, aj – aj,  vše – vše, najprv – potom, jednak – jednak. </vt:lpstr>
      <vt:lpstr>3. Stupňovacie – je spojením dvoch rovnocenných viet.    Vety v tomto súvetí sa spájajú spojkami alebo spájacími výrazmi, napr. ba, ba ani, ba aj, ba i, ba priam, ba dokonca, nielenže – ale aj  Napr. Milo ju oslovil, ba sa aj usmial. Napr. Nielenže poupratoval, ale aj obed navaril.</vt:lpstr>
      <vt:lpstr>4. Odporovacie – je spojením dvoch rovnocenných viet, ktorých obsahy si významovo odporujú.   napr. Chcel ísť športovať, ale nemal čas. napr. Dnes v škole písali test, no on sa nenaučil. napr. Mal veľa práce, avšak našiel si čas zavolať im.  Vety v tomto súvetí sa spájajú spojkami a spájacími výrazmi, napr. a predsa, a jednako, a napriek tomu, a vo význame ale, ale, no, lež, ibaže, avšak atď. </vt:lpstr>
      <vt:lpstr>Podraďovacie súvetie  – jedna hlavná (nadradená) veta a jedna vedľajšia (podradená) veta; -  je spojením dvoch nerovnocenných viet – hlavnej a vedľajšej vety. Vedľajšia veta bližšie určuje, dopĺňa význam hlavnej vety.  typy vedľajších viet: Máme toľko typov vedľajších viet, koľko máme vetných členov. 1. vedľajšia veta podmetová 2. vedľajšia veta prísudková 3. vedľajšia veta predmetová 4. vedľajšia veta príslovková 5. vedľajšia veta prívlastková 6. vedľajšia veta doplnková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2021-04-06T16:57:45Z</dcterms:created>
  <dcterms:modified xsi:type="dcterms:W3CDTF">2021-04-06T20:51:11Z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