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779CC93D-E52E-4D84-901B-11D7331DD495}">
          <p14:sldIdLst>
            <p14:sldId id="259"/>
          </p14:sldIdLst>
        </p14:section>
        <p14:section name="Prehľad a ciele" id="{ABA716BF-3A5C-4ADB-94C9-CFEF84EBA240}">
          <p14:sldIdLst>
            <p14:sldId id="261"/>
            <p14:sldId id="288"/>
            <p14:sldId id="289"/>
            <p14:sldId id="290"/>
            <p14:sldId id="291"/>
          </p14:sldIdLst>
        </p14:section>
        <p14:section name="Téma 1" id="{6D9936A3-3945-4757-BC8B-B5C252D8E036}">
          <p14:sldIdLst/>
        </p14:section>
        <p14:section name="Ukážky snímok pre vizualizácie" id="{BAB3A466-96C9-4230-9978-795378D75699}">
          <p14:sldIdLst/>
        </p14:section>
        <p14:section name="Prípadová štúdia" id="{8C0305C9-B152-4FBA-A789-FE1976D53990}">
          <p14:sldIdLst/>
        </p14:section>
        <p14:section name="Záver a zhrnutie" id="{790CEF5B-569A-4C2F-BED5-750B08C0E5AD}">
          <p14:sldIdLst/>
        </p14:section>
        <p14:section name="Dodato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D83FDC75-7F73-4A4A-A77C-09AADF00E0EA}" type="datetimeFigureOut">
              <a:rPr lang="sk-SK" smtClean="0"/>
              <a:pPr/>
              <a:t>31. 12. 2021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459226BF-1F13-42D3-80DC-373E7ADD1EB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105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48AEF76B-3757-4A0B-AF93-28494465C1DD}" type="datetimeFigureOut">
              <a:pPr/>
              <a:t>31. 12. 2021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75693FD4-8F83-4EF7-AC3F-0DC0388986B0}" type="slidenum"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659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k-SK"/>
            </a:pPr>
            <a:r>
              <a:rPr lang="sk-SK" dirty="0" smtClean="0"/>
              <a:t>Túto šablónu môžete použiť ako štartovací súbor na prezentáciu školiacich materiálov v skupinovom nastavení.</a:t>
            </a:r>
          </a:p>
          <a:p>
            <a:endParaRPr lang="sk-SK" dirty="0" smtClean="0"/>
          </a:p>
          <a:p>
            <a:pPr lvl="0"/>
            <a:r>
              <a:rPr lang="sk-SK" sz="1200" b="1" dirty="0" smtClean="0"/>
              <a:t>Sekcie</a:t>
            </a:r>
            <a:endParaRPr lang="sk-SK" sz="1200" b="0" dirty="0" smtClean="0"/>
          </a:p>
          <a:p>
            <a:pPr lvl="0"/>
            <a:r>
              <a:rPr lang="sk-SK" sz="1200" b="0" dirty="0" smtClean="0"/>
              <a:t>Ak chcete pridať sekcie, kliknite pravým tlačidlom myši na snímku.</a:t>
            </a:r>
            <a:r>
              <a:rPr lang="sk-SK" sz="1200" b="0" baseline="0" dirty="0" smtClean="0"/>
              <a:t> Sekcie vám môžu pomôcť pri organizovaní snímok alebo pri uľahčení spolupráce viacerých autorov.</a:t>
            </a:r>
            <a:endParaRPr lang="sk-SK" sz="1200" b="0" dirty="0" smtClean="0"/>
          </a:p>
          <a:p>
            <a:pPr lvl="0"/>
            <a:endParaRPr lang="sk-SK" sz="1200" b="1" dirty="0" smtClean="0"/>
          </a:p>
          <a:p>
            <a:pPr lvl="0"/>
            <a:r>
              <a:rPr lang="sk-SK" sz="1200" b="1" dirty="0" smtClean="0"/>
              <a:t>Poznámky</a:t>
            </a:r>
          </a:p>
          <a:p>
            <a:pPr lvl="0"/>
            <a:r>
              <a:rPr lang="sk-SK" sz="1200" dirty="0" smtClean="0"/>
              <a:t>Sekciu pre poznámky môžete použiť na prezentačné poznámky alebo na poskytnutie ďalších informácií pre publikum.</a:t>
            </a:r>
            <a:r>
              <a:rPr lang="sk-SK" sz="1200" baseline="0" dirty="0" smtClean="0"/>
              <a:t> Tieto poznámky môžu byť počas prezentácie zobrazené v prezentačnom zobrazení. </a:t>
            </a:r>
          </a:p>
          <a:p>
            <a:pPr lvl="0">
              <a:buFontTx/>
              <a:buNone/>
            </a:pPr>
            <a:r>
              <a:rPr lang="sk-SK" sz="1200" dirty="0" smtClean="0"/>
              <a:t>Pozorne vyberajte veľkosť písma (je to dôležité pre zjednodušenie ovládania, viditeľnosť, nahrávanie videa a produkciu v režime online)</a:t>
            </a:r>
          </a:p>
          <a:p>
            <a:pPr lvl="0"/>
            <a:endParaRPr lang="sk-SK" sz="1200" dirty="0" smtClean="0"/>
          </a:p>
          <a:p>
            <a:pPr lvl="0">
              <a:buFontTx/>
              <a:buNone/>
            </a:pPr>
            <a:r>
              <a:rPr lang="sk-SK" sz="1200" b="1" dirty="0" smtClean="0"/>
              <a:t>Jednotné farby </a:t>
            </a:r>
          </a:p>
          <a:p>
            <a:pPr lvl="0">
              <a:buFontTx/>
              <a:buNone/>
            </a:pPr>
            <a:r>
              <a:rPr lang="sk-SK" sz="1200" dirty="0" smtClean="0"/>
              <a:t>Mimoriadnu pozornosť je potrebné venovať grafom a blokom textu.</a:t>
            </a:r>
            <a:r>
              <a:rPr lang="sk-SK" sz="1200" baseline="0" dirty="0" smtClean="0"/>
              <a:t> </a:t>
            </a:r>
            <a:endParaRPr lang="sk-SK" sz="1200" dirty="0" smtClean="0"/>
          </a:p>
          <a:p>
            <a:pPr lvl="0"/>
            <a:r>
              <a:rPr lang="sk-SK" sz="1200" dirty="0" smtClean="0"/>
              <a:t>Je potrebné zohľadniť fakt, že prítomní budú dokumenty tlačiť čiernobielo alebo </a:t>
            </a:r>
            <a:r>
              <a:rPr lang="sk-SK" sz="1200" dirty="0" err="1" smtClean="0"/>
              <a:t>odtiene sivej</a:t>
            </a:r>
            <a:r>
              <a:rPr lang="sk-SK" sz="1200" dirty="0" smtClean="0"/>
              <a:t>. Spustite skúšobnú tlač, aby ste sa uistili, že farby pracujú v čiernobielom režime správne a </a:t>
            </a:r>
            <a:r>
              <a:rPr lang="sk-SK" sz="1200" dirty="0" err="1" smtClean="0"/>
              <a:t>odtiene sivej</a:t>
            </a:r>
            <a:r>
              <a:rPr lang="sk-SK" sz="1200" dirty="0" smtClean="0"/>
              <a:t>.</a:t>
            </a:r>
          </a:p>
          <a:p>
            <a:pPr lvl="0">
              <a:buFontTx/>
              <a:buNone/>
            </a:pPr>
            <a:endParaRPr lang="sk-SK" sz="1200" dirty="0" smtClean="0"/>
          </a:p>
          <a:p>
            <a:pPr lvl="0">
              <a:buFontTx/>
              <a:buNone/>
            </a:pPr>
            <a:r>
              <a:rPr lang="sk-SK" sz="1200" b="1" dirty="0" smtClean="0"/>
              <a:t>Grafické prvky, tabuľky a grafy.</a:t>
            </a:r>
          </a:p>
          <a:p>
            <a:pPr lvl="0"/>
            <a:r>
              <a:rPr lang="sk-SK" sz="1200" dirty="0" smtClean="0"/>
              <a:t>Nekomplikujte to: ak je to možné, použite konzistentné, nerušivé štýly a farby.</a:t>
            </a:r>
          </a:p>
          <a:p>
            <a:pPr lvl="0"/>
            <a:r>
              <a:rPr lang="sk-SK" sz="1200" dirty="0" smtClean="0"/>
              <a:t>Označte všetky grafy a tabuľky.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dirty="0" smtClean="0"/>
              <a:t>Poskytnite stručný súhrn prezentácie.</a:t>
            </a:r>
            <a:r>
              <a:rPr lang="sk-SK" baseline="0" dirty="0" smtClean="0"/>
              <a:t> P</a:t>
            </a:r>
            <a:r>
              <a:rPr lang="sk-SK" dirty="0" smtClean="0"/>
              <a:t>Popíšte hlavné zameranie prezentácie a jej význam.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Predstavte všetky hlavné témy.</a:t>
            </a:r>
          </a:p>
          <a:p>
            <a:r>
              <a:rPr lang="sk-SK" dirty="0" smtClean="0"/>
              <a:t>Ak chcete publiku poskytnúť súhrn tém,</a:t>
            </a:r>
            <a:r>
              <a:rPr lang="sk-SK" baseline="0" dirty="0" smtClean="0"/>
              <a:t> môžete </a:t>
            </a:r>
            <a:r>
              <a:rPr lang="sk-SK" dirty="0" smtClean="0"/>
              <a:t>opakovať túto snímku s prehľadom počas celej prezentácie, pričom zvýrazníte témy určené na ďalšiu diskusiu.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sk-SK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sk-SK"/>
              <a:t>Upravte štýl predlohy nadpisov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sk-SK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sk-S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sk-SK" smtClean="0"/>
              <a:t>Upravte štýl predlohy podnadpisov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sk-SK" sz="2000" baseline="0"/>
            </a:lvl1pPr>
          </a:lstStyle>
          <a:p>
            <a:r>
              <a:rPr kumimoji="0" lang="sk-SK"/>
              <a:t>Logo spoločnosti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ba poza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sk-SK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sk-SK"/>
              <a:t>Upravte štýl predlohy nadpisov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sk-SK" sz="1800"/>
            </a:lvl1pPr>
          </a:lstStyle>
          <a:p>
            <a:r>
              <a:rPr kumimoji="0" lang="sk-SK"/>
              <a:t>Logo spoločnosti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sk-SK"/>
            </a:lvl1pPr>
          </a:lstStyle>
          <a:p>
            <a:r>
              <a:rPr kumimoji="0" lang="sk-SK"/>
              <a:t>Upravte štýl predlohy nadpisov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sk-SK" sz="3200">
                <a:latin typeface="+mn-lt"/>
              </a:defRPr>
            </a:lvl1pPr>
            <a:lvl2pPr eaLnBrk="1" latinLnBrk="0" hangingPunct="1">
              <a:defRPr kumimoji="0" lang="sk-SK" sz="2800">
                <a:latin typeface="+mn-lt"/>
              </a:defRPr>
            </a:lvl2pPr>
            <a:lvl3pPr eaLnBrk="1" latinLnBrk="0" hangingPunct="1">
              <a:defRPr kumimoji="0" lang="sk-SK" sz="2400">
                <a:latin typeface="+mn-lt"/>
              </a:defRPr>
            </a:lvl3pPr>
            <a:lvl4pPr eaLnBrk="1" latinLnBrk="0" hangingPunct="1">
              <a:defRPr kumimoji="0" lang="sk-SK" sz="2400">
                <a:latin typeface="+mn-lt"/>
              </a:defRPr>
            </a:lvl4pPr>
            <a:lvl5pPr eaLnBrk="1" latinLnBrk="0" hangingPunct="1">
              <a:defRPr kumimoji="0" lang="sk-SK" sz="2400">
                <a:latin typeface="+mn-lt"/>
              </a:defRPr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sk-SK" sz="2800"/>
            </a:lvl1pPr>
            <a:lvl2pPr eaLnBrk="1" latinLnBrk="0" hangingPunct="1">
              <a:defRPr kumimoji="0" lang="sk-SK" sz="2400"/>
            </a:lvl2pPr>
            <a:lvl3pPr eaLnBrk="1" latinLnBrk="0" hangingPunct="1">
              <a:defRPr kumimoji="0" lang="sk-SK" sz="2000"/>
            </a:lvl3pPr>
            <a:lvl4pPr eaLnBrk="1" latinLnBrk="0" hangingPunct="1">
              <a:defRPr kumimoji="0" lang="sk-SK" sz="1800"/>
            </a:lvl4pPr>
            <a:lvl5pPr eaLnBrk="1" latinLnBrk="0" hangingPunct="1">
              <a:defRPr kumimoji="0" lang="sk-SK" sz="1800"/>
            </a:lvl5pPr>
            <a:lvl6pPr eaLnBrk="1" latinLnBrk="0" hangingPunct="1">
              <a:defRPr kumimoji="0" lang="sk-SK" sz="1800"/>
            </a:lvl6pPr>
            <a:lvl7pPr eaLnBrk="1" latinLnBrk="0" hangingPunct="1">
              <a:defRPr kumimoji="0" lang="sk-SK" sz="1800"/>
            </a:lvl7pPr>
            <a:lvl8pPr eaLnBrk="1" latinLnBrk="0" hangingPunct="1">
              <a:defRPr kumimoji="0" lang="sk-SK" sz="1800"/>
            </a:lvl8pPr>
            <a:lvl9pPr eaLnBrk="1" latinLnBrk="0" hangingPunct="1">
              <a:defRPr kumimoji="0" lang="sk-SK" sz="18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sk-SK" sz="2800"/>
            </a:lvl1pPr>
            <a:lvl2pPr eaLnBrk="1" latinLnBrk="0" hangingPunct="1">
              <a:defRPr kumimoji="0" lang="sk-SK" sz="2400"/>
            </a:lvl2pPr>
            <a:lvl3pPr eaLnBrk="1" latinLnBrk="0" hangingPunct="1">
              <a:defRPr kumimoji="0" lang="sk-SK" sz="2000"/>
            </a:lvl3pPr>
            <a:lvl4pPr eaLnBrk="1" latinLnBrk="0" hangingPunct="1">
              <a:defRPr kumimoji="0" lang="sk-SK" sz="1800"/>
            </a:lvl4pPr>
            <a:lvl5pPr eaLnBrk="1" latinLnBrk="0" hangingPunct="1">
              <a:defRPr kumimoji="0" lang="sk-SK" sz="1800"/>
            </a:lvl5pPr>
            <a:lvl6pPr eaLnBrk="1" latinLnBrk="0" hangingPunct="1">
              <a:defRPr kumimoji="0" lang="sk-SK" sz="1800"/>
            </a:lvl6pPr>
            <a:lvl7pPr eaLnBrk="1" latinLnBrk="0" hangingPunct="1">
              <a:defRPr kumimoji="0" lang="sk-SK" sz="1800"/>
            </a:lvl7pPr>
            <a:lvl8pPr eaLnBrk="1" latinLnBrk="0" hangingPunct="1">
              <a:defRPr kumimoji="0" lang="sk-SK" sz="1800"/>
            </a:lvl8pPr>
            <a:lvl9pPr eaLnBrk="1" latinLnBrk="0" hangingPunct="1">
              <a:defRPr kumimoji="0" lang="sk-SK" sz="18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sk-SK"/>
            </a:lvl1pPr>
          </a:lstStyle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sk-SK" sz="2400" b="1"/>
            </a:lvl1pPr>
            <a:lvl2pPr marL="457200" indent="0" eaLnBrk="1" latinLnBrk="0" hangingPunct="1">
              <a:buNone/>
              <a:defRPr kumimoji="0" lang="sk-SK" sz="2000" b="1"/>
            </a:lvl2pPr>
            <a:lvl3pPr marL="914400" indent="0" eaLnBrk="1" latinLnBrk="0" hangingPunct="1">
              <a:buNone/>
              <a:defRPr kumimoji="0" lang="sk-SK" sz="1800" b="1"/>
            </a:lvl3pPr>
            <a:lvl4pPr marL="1371600" indent="0" eaLnBrk="1" latinLnBrk="0" hangingPunct="1">
              <a:buNone/>
              <a:defRPr kumimoji="0" lang="sk-SK" sz="1600" b="1"/>
            </a:lvl4pPr>
            <a:lvl5pPr marL="1828800" indent="0" eaLnBrk="1" latinLnBrk="0" hangingPunct="1">
              <a:buNone/>
              <a:defRPr kumimoji="0" lang="sk-SK" sz="1600" b="1"/>
            </a:lvl5pPr>
            <a:lvl6pPr marL="2286000" indent="0" eaLnBrk="1" latinLnBrk="0" hangingPunct="1">
              <a:buNone/>
              <a:defRPr kumimoji="0" lang="sk-SK" sz="1600" b="1"/>
            </a:lvl6pPr>
            <a:lvl7pPr marL="2743200" indent="0" eaLnBrk="1" latinLnBrk="0" hangingPunct="1">
              <a:buNone/>
              <a:defRPr kumimoji="0" lang="sk-SK" sz="1600" b="1"/>
            </a:lvl7pPr>
            <a:lvl8pPr marL="3200400" indent="0" eaLnBrk="1" latinLnBrk="0" hangingPunct="1">
              <a:buNone/>
              <a:defRPr kumimoji="0" lang="sk-SK" sz="1600" b="1"/>
            </a:lvl8pPr>
            <a:lvl9pPr marL="3657600" indent="0" eaLnBrk="1" latinLnBrk="0" hangingPunct="1">
              <a:buNone/>
              <a:defRPr kumimoji="0" lang="sk-SK" sz="1600" b="1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sk-SK" sz="2400"/>
            </a:lvl1pPr>
            <a:lvl2pPr eaLnBrk="1" latinLnBrk="0" hangingPunct="1">
              <a:defRPr kumimoji="0" lang="sk-SK" sz="2000"/>
            </a:lvl2pPr>
            <a:lvl3pPr eaLnBrk="1" latinLnBrk="0" hangingPunct="1">
              <a:defRPr kumimoji="0" lang="sk-SK" sz="1800"/>
            </a:lvl3pPr>
            <a:lvl4pPr eaLnBrk="1" latinLnBrk="0" hangingPunct="1">
              <a:defRPr kumimoji="0" lang="sk-SK" sz="1600"/>
            </a:lvl4pPr>
            <a:lvl5pPr eaLnBrk="1" latinLnBrk="0" hangingPunct="1">
              <a:defRPr kumimoji="0" lang="sk-SK" sz="1600"/>
            </a:lvl5pPr>
            <a:lvl6pPr eaLnBrk="1" latinLnBrk="0" hangingPunct="1">
              <a:defRPr kumimoji="0" lang="sk-SK" sz="1600"/>
            </a:lvl6pPr>
            <a:lvl7pPr eaLnBrk="1" latinLnBrk="0" hangingPunct="1">
              <a:defRPr kumimoji="0" lang="sk-SK" sz="1600"/>
            </a:lvl7pPr>
            <a:lvl8pPr eaLnBrk="1" latinLnBrk="0" hangingPunct="1">
              <a:defRPr kumimoji="0" lang="sk-SK" sz="1600"/>
            </a:lvl8pPr>
            <a:lvl9pPr eaLnBrk="1" latinLnBrk="0" hangingPunct="1">
              <a:defRPr kumimoji="0" lang="sk-SK" sz="16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sk-SK" sz="2400" b="1"/>
            </a:lvl1pPr>
            <a:lvl2pPr marL="457200" indent="0" eaLnBrk="1" latinLnBrk="0" hangingPunct="1">
              <a:buNone/>
              <a:defRPr kumimoji="0" lang="sk-SK" sz="2000" b="1"/>
            </a:lvl2pPr>
            <a:lvl3pPr marL="914400" indent="0" eaLnBrk="1" latinLnBrk="0" hangingPunct="1">
              <a:buNone/>
              <a:defRPr kumimoji="0" lang="sk-SK" sz="1800" b="1"/>
            </a:lvl3pPr>
            <a:lvl4pPr marL="1371600" indent="0" eaLnBrk="1" latinLnBrk="0" hangingPunct="1">
              <a:buNone/>
              <a:defRPr kumimoji="0" lang="sk-SK" sz="1600" b="1"/>
            </a:lvl4pPr>
            <a:lvl5pPr marL="1828800" indent="0" eaLnBrk="1" latinLnBrk="0" hangingPunct="1">
              <a:buNone/>
              <a:defRPr kumimoji="0" lang="sk-SK" sz="1600" b="1"/>
            </a:lvl5pPr>
            <a:lvl6pPr marL="2286000" indent="0" eaLnBrk="1" latinLnBrk="0" hangingPunct="1">
              <a:buNone/>
              <a:defRPr kumimoji="0" lang="sk-SK" sz="1600" b="1"/>
            </a:lvl6pPr>
            <a:lvl7pPr marL="2743200" indent="0" eaLnBrk="1" latinLnBrk="0" hangingPunct="1">
              <a:buNone/>
              <a:defRPr kumimoji="0" lang="sk-SK" sz="1600" b="1"/>
            </a:lvl7pPr>
            <a:lvl8pPr marL="3200400" indent="0" eaLnBrk="1" latinLnBrk="0" hangingPunct="1">
              <a:buNone/>
              <a:defRPr kumimoji="0" lang="sk-SK" sz="1600" b="1"/>
            </a:lvl8pPr>
            <a:lvl9pPr marL="3657600" indent="0" eaLnBrk="1" latinLnBrk="0" hangingPunct="1">
              <a:buNone/>
              <a:defRPr kumimoji="0" lang="sk-SK" sz="1600" b="1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sk-SK" sz="2400"/>
            </a:lvl1pPr>
            <a:lvl2pPr eaLnBrk="1" latinLnBrk="0" hangingPunct="1">
              <a:defRPr kumimoji="0" lang="sk-SK" sz="2000"/>
            </a:lvl2pPr>
            <a:lvl3pPr eaLnBrk="1" latinLnBrk="0" hangingPunct="1">
              <a:defRPr kumimoji="0" lang="sk-SK" sz="1800"/>
            </a:lvl3pPr>
            <a:lvl4pPr eaLnBrk="1" latinLnBrk="0" hangingPunct="1">
              <a:defRPr kumimoji="0" lang="sk-SK" sz="1600"/>
            </a:lvl4pPr>
            <a:lvl5pPr eaLnBrk="1" latinLnBrk="0" hangingPunct="1">
              <a:defRPr kumimoji="0" lang="sk-SK" sz="1600"/>
            </a:lvl5pPr>
            <a:lvl6pPr eaLnBrk="1" latinLnBrk="0" hangingPunct="1">
              <a:defRPr kumimoji="0" lang="sk-SK" sz="1600"/>
            </a:lvl6pPr>
            <a:lvl7pPr eaLnBrk="1" latinLnBrk="0" hangingPunct="1">
              <a:defRPr kumimoji="0" lang="sk-SK" sz="1600"/>
            </a:lvl7pPr>
            <a:lvl8pPr eaLnBrk="1" latinLnBrk="0" hangingPunct="1">
              <a:defRPr kumimoji="0" lang="sk-SK" sz="1600"/>
            </a:lvl8pPr>
            <a:lvl9pPr eaLnBrk="1" latinLnBrk="0" hangingPunct="1">
              <a:defRPr kumimoji="0" lang="sk-SK" sz="16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sk-SK" sz="2000" b="1"/>
            </a:lvl1pPr>
          </a:lstStyle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sk-SK" sz="3200"/>
            </a:lvl1pPr>
            <a:lvl2pPr eaLnBrk="1" latinLnBrk="0" hangingPunct="1">
              <a:defRPr kumimoji="0" lang="sk-SK" sz="2800"/>
            </a:lvl2pPr>
            <a:lvl3pPr eaLnBrk="1" latinLnBrk="0" hangingPunct="1">
              <a:defRPr kumimoji="0" lang="sk-SK" sz="2400"/>
            </a:lvl3pPr>
            <a:lvl4pPr eaLnBrk="1" latinLnBrk="0" hangingPunct="1">
              <a:defRPr kumimoji="0" lang="sk-SK" sz="2000"/>
            </a:lvl4pPr>
            <a:lvl5pPr eaLnBrk="1" latinLnBrk="0" hangingPunct="1">
              <a:defRPr kumimoji="0" lang="sk-SK" sz="2000"/>
            </a:lvl5pPr>
            <a:lvl6pPr eaLnBrk="1" latinLnBrk="0" hangingPunct="1">
              <a:defRPr kumimoji="0" lang="sk-SK" sz="2000"/>
            </a:lvl6pPr>
            <a:lvl7pPr eaLnBrk="1" latinLnBrk="0" hangingPunct="1">
              <a:defRPr kumimoji="0" lang="sk-SK" sz="2000"/>
            </a:lvl7pPr>
            <a:lvl8pPr eaLnBrk="1" latinLnBrk="0" hangingPunct="1">
              <a:defRPr kumimoji="0" lang="sk-SK" sz="2000"/>
            </a:lvl8pPr>
            <a:lvl9pPr eaLnBrk="1" latinLnBrk="0" hangingPunct="1">
              <a:defRPr kumimoji="0" lang="sk-SK" sz="20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sk-SK" sz="1400"/>
            </a:lvl1pPr>
            <a:lvl2pPr marL="457200" indent="0" eaLnBrk="1" latinLnBrk="0" hangingPunct="1">
              <a:buNone/>
              <a:defRPr kumimoji="0" lang="sk-SK" sz="1200"/>
            </a:lvl2pPr>
            <a:lvl3pPr marL="914400" indent="0" eaLnBrk="1" latinLnBrk="0" hangingPunct="1">
              <a:buNone/>
              <a:defRPr kumimoji="0" lang="sk-SK" sz="1000"/>
            </a:lvl3pPr>
            <a:lvl4pPr marL="1371600" indent="0" eaLnBrk="1" latinLnBrk="0" hangingPunct="1">
              <a:buNone/>
              <a:defRPr kumimoji="0" lang="sk-SK" sz="900"/>
            </a:lvl4pPr>
            <a:lvl5pPr marL="1828800" indent="0" eaLnBrk="1" latinLnBrk="0" hangingPunct="1">
              <a:buNone/>
              <a:defRPr kumimoji="0" lang="sk-SK" sz="900"/>
            </a:lvl5pPr>
            <a:lvl6pPr marL="2286000" indent="0" eaLnBrk="1" latinLnBrk="0" hangingPunct="1">
              <a:buNone/>
              <a:defRPr kumimoji="0" lang="sk-SK" sz="900"/>
            </a:lvl6pPr>
            <a:lvl7pPr marL="2743200" indent="0" eaLnBrk="1" latinLnBrk="0" hangingPunct="1">
              <a:buNone/>
              <a:defRPr kumimoji="0" lang="sk-SK" sz="900"/>
            </a:lvl7pPr>
            <a:lvl8pPr marL="3200400" indent="0" eaLnBrk="1" latinLnBrk="0" hangingPunct="1">
              <a:buNone/>
              <a:defRPr kumimoji="0" lang="sk-SK" sz="900"/>
            </a:lvl8pPr>
            <a:lvl9pPr marL="3657600" indent="0" eaLnBrk="1" latinLnBrk="0" hangingPunct="1">
              <a:buNone/>
              <a:defRPr kumimoji="0" lang="sk-SK" sz="9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sk-SK" sz="2000" b="1"/>
            </a:lvl1pPr>
          </a:lstStyle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sk-SK" sz="3200"/>
            </a:lvl1pPr>
            <a:lvl2pPr marL="457200" indent="0" eaLnBrk="1" latinLnBrk="0" hangingPunct="1">
              <a:buNone/>
              <a:defRPr kumimoji="0" lang="sk-SK" sz="2800"/>
            </a:lvl2pPr>
            <a:lvl3pPr marL="914400" indent="0" eaLnBrk="1" latinLnBrk="0" hangingPunct="1">
              <a:buNone/>
              <a:defRPr kumimoji="0" lang="sk-SK" sz="2400"/>
            </a:lvl3pPr>
            <a:lvl4pPr marL="1371600" indent="0" eaLnBrk="1" latinLnBrk="0" hangingPunct="1">
              <a:buNone/>
              <a:defRPr kumimoji="0" lang="sk-SK" sz="2000"/>
            </a:lvl4pPr>
            <a:lvl5pPr marL="1828800" indent="0" eaLnBrk="1" latinLnBrk="0" hangingPunct="1">
              <a:buNone/>
              <a:defRPr kumimoji="0" lang="sk-SK" sz="2000"/>
            </a:lvl5pPr>
            <a:lvl6pPr marL="2286000" indent="0" eaLnBrk="1" latinLnBrk="0" hangingPunct="1">
              <a:buNone/>
              <a:defRPr kumimoji="0" lang="sk-SK" sz="2000"/>
            </a:lvl6pPr>
            <a:lvl7pPr marL="2743200" indent="0" eaLnBrk="1" latinLnBrk="0" hangingPunct="1">
              <a:buNone/>
              <a:defRPr kumimoji="0" lang="sk-SK" sz="2000"/>
            </a:lvl7pPr>
            <a:lvl8pPr marL="3200400" indent="0" eaLnBrk="1" latinLnBrk="0" hangingPunct="1">
              <a:buNone/>
              <a:defRPr kumimoji="0" lang="sk-SK" sz="2000"/>
            </a:lvl8pPr>
            <a:lvl9pPr marL="3657600" indent="0" eaLnBrk="1" latinLnBrk="0" hangingPunct="1">
              <a:buNone/>
              <a:defRPr kumimoji="0" lang="sk-SK" sz="2000"/>
            </a:lvl9pPr>
          </a:lstStyle>
          <a:p>
            <a:pPr eaLnBrk="1" latinLnBrk="0" hangingPunct="1"/>
            <a:r>
              <a:rPr lang="sk-SK" smtClean="0"/>
              <a:t>Ak chcete pridať obrázok, kliknite na ikonu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sk-SK" sz="1400"/>
            </a:lvl1pPr>
            <a:lvl2pPr marL="457200" indent="0" eaLnBrk="1" latinLnBrk="0" hangingPunct="1">
              <a:buNone/>
              <a:defRPr kumimoji="0" lang="sk-SK" sz="1200"/>
            </a:lvl2pPr>
            <a:lvl3pPr marL="914400" indent="0" eaLnBrk="1" latinLnBrk="0" hangingPunct="1">
              <a:buNone/>
              <a:defRPr kumimoji="0" lang="sk-SK" sz="1000"/>
            </a:lvl3pPr>
            <a:lvl4pPr marL="1371600" indent="0" eaLnBrk="1" latinLnBrk="0" hangingPunct="1">
              <a:buNone/>
              <a:defRPr kumimoji="0" lang="sk-SK" sz="900"/>
            </a:lvl4pPr>
            <a:lvl5pPr marL="1828800" indent="0" eaLnBrk="1" latinLnBrk="0" hangingPunct="1">
              <a:buNone/>
              <a:defRPr kumimoji="0" lang="sk-SK" sz="900"/>
            </a:lvl5pPr>
            <a:lvl6pPr marL="2286000" indent="0" eaLnBrk="1" latinLnBrk="0" hangingPunct="1">
              <a:buNone/>
              <a:defRPr kumimoji="0" lang="sk-SK" sz="900"/>
            </a:lvl6pPr>
            <a:lvl7pPr marL="2743200" indent="0" eaLnBrk="1" latinLnBrk="0" hangingPunct="1">
              <a:buNone/>
              <a:defRPr kumimoji="0" lang="sk-SK" sz="900"/>
            </a:lvl7pPr>
            <a:lvl8pPr marL="3200400" indent="0" eaLnBrk="1" latinLnBrk="0" hangingPunct="1">
              <a:buNone/>
              <a:defRPr kumimoji="0" lang="sk-SK" sz="900"/>
            </a:lvl8pPr>
            <a:lvl9pPr marL="3657600" indent="0" eaLnBrk="1" latinLnBrk="0" hangingPunct="1">
              <a:buNone/>
              <a:defRPr kumimoji="0" lang="sk-SK" sz="900"/>
            </a:lvl9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sk-SK" smtClean="0"/>
              <a:t>Upravte štýly predlohy textu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sk-SK" smtClean="0"/>
              <a:t>Upravte štýly predlohy textu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sk-S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31. 12. 2021</a:t>
            </a:fld>
            <a:endParaRPr kumimoji="0"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sk-S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sk-S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sk-S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sk-SK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sk-S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sk-SK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sk-SK"/>
      </a:defPPr>
      <a:lvl1pPr marL="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sk-S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2286000"/>
            <a:ext cx="6157664" cy="1719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Metódy založené na Gardnerovej teórii mnohonásobných inteligencií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sk-SK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Aktivita 1: „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dictation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Aktivita „Bežiaci </a:t>
            </a:r>
            <a:r>
              <a:rPr lang="sk-SK" dirty="0" smtClean="0"/>
              <a:t>diktát“</a:t>
            </a:r>
          </a:p>
          <a:p>
            <a:pPr algn="just"/>
            <a:r>
              <a:rPr lang="sk-SK" dirty="0" smtClean="0"/>
              <a:t>Žiaci </a:t>
            </a:r>
            <a:r>
              <a:rPr lang="sk-SK" dirty="0"/>
              <a:t>pracujú v dvoch skupinách. Každá skupina má svojho zapisovateľa. Pripravíme si text v dĺžke jedného odstavca, potrebný počet kópií  prilepíme na opačnú stranu triedy, príp. na dvere v triede. Úlohou žiakov je prečítať časť textu, zapamätať si ho a nadiktovať zapisovateľovi. Takto sa vystriedajú všetci žiaci v obidvoch skupinách.  Vyhráva skupina, ktorá skončí skôr. Učiteľ skontroluje prepísaný text, v prípade chýb pokračujú ďalej, aby tie chyby našli a opravili. Žiaci si touto aktivitou precvičujú </a:t>
            </a:r>
            <a:r>
              <a:rPr lang="sk-SK" dirty="0" err="1"/>
              <a:t>spelling</a:t>
            </a:r>
            <a:r>
              <a:rPr lang="sk-SK" dirty="0"/>
              <a:t>, výslovnosť, pamäť, čítanie a počúvanie. </a:t>
            </a:r>
          </a:p>
          <a:p>
            <a:endParaRPr lang="sk-SK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2: „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Mime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strips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Aktivita </a:t>
            </a:r>
            <a:r>
              <a:rPr lang="sk-SK" dirty="0" smtClean="0"/>
              <a:t>„Pantomimické </a:t>
            </a:r>
            <a:r>
              <a:rPr lang="sk-SK" dirty="0"/>
              <a:t>prúžky (papieriky</a:t>
            </a:r>
            <a:r>
              <a:rPr lang="sk-SK" dirty="0" smtClean="0"/>
              <a:t>)“</a:t>
            </a:r>
          </a:p>
          <a:p>
            <a:pPr algn="just"/>
            <a:r>
              <a:rPr lang="sk-SK" dirty="0" smtClean="0"/>
              <a:t>Žiak </a:t>
            </a:r>
            <a:r>
              <a:rPr lang="sk-SK" dirty="0"/>
              <a:t>napodobňuje to, čo má napísané na papieriku. Ostatní žiaci hádajú a čo uhádli, napíše na tabuľu. Ktoré slová vo vete chýbajú, nahradí zatiaľ kvázi podčiarkovníkom alebo vynechá miesto. Kto uhádne celú vetu, pokračuje ďalej a ťahá ďalší papierik. Táto aktivita je vhodná na precvičenie gramatiky a SZ.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200531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3: „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Dictogloss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Aktivita </a:t>
            </a:r>
            <a:r>
              <a:rPr lang="sk-SK" dirty="0" smtClean="0"/>
              <a:t>„Diktát“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ktivita</a:t>
            </a:r>
            <a:r>
              <a:rPr lang="sk-SK" dirty="0"/>
              <a:t>, pri ktorej je úlohou žiakov poskladať počutý </a:t>
            </a:r>
            <a:r>
              <a:rPr lang="sk-SK" dirty="0" smtClean="0"/>
              <a:t>text</a:t>
            </a:r>
          </a:p>
          <a:p>
            <a:pPr algn="just"/>
            <a:r>
              <a:rPr lang="sk-SK" dirty="0"/>
              <a:t>u</a:t>
            </a:r>
            <a:r>
              <a:rPr lang="sk-SK" dirty="0" smtClean="0"/>
              <a:t>čiteľ trikrát prečíta text pomalým tempom</a:t>
            </a:r>
          </a:p>
          <a:p>
            <a:pPr algn="just"/>
            <a:r>
              <a:rPr lang="sk-SK" dirty="0"/>
              <a:t>ž</a:t>
            </a:r>
            <a:r>
              <a:rPr lang="sk-SK" dirty="0" smtClean="0"/>
              <a:t>iaci počas prvého čítania iba počúvajú </a:t>
            </a:r>
          </a:p>
          <a:p>
            <a:pPr algn="just"/>
            <a:r>
              <a:rPr lang="sk-SK" dirty="0"/>
              <a:t>t</a:t>
            </a:r>
            <a:r>
              <a:rPr lang="sk-SK" dirty="0" smtClean="0"/>
              <a:t>outo </a:t>
            </a:r>
            <a:r>
              <a:rPr lang="sk-SK" dirty="0"/>
              <a:t>aktivitou žiaci precvičujú počúvanie, písanie, rozprávanie, </a:t>
            </a:r>
            <a:r>
              <a:rPr lang="sk-SK" dirty="0" err="1"/>
              <a:t>spelling</a:t>
            </a:r>
            <a:r>
              <a:rPr lang="sk-SK" dirty="0"/>
              <a:t>, gramatiku, štruktúru viet.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6596602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Aktivita 4: „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Pantomime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Aktivita </a:t>
            </a:r>
            <a:r>
              <a:rPr lang="sk-SK" dirty="0" smtClean="0"/>
              <a:t>„Pantomíma </a:t>
            </a:r>
            <a:r>
              <a:rPr lang="sk-SK" dirty="0"/>
              <a:t>v skupine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Žiaci </a:t>
            </a:r>
            <a:r>
              <a:rPr lang="sk-SK" dirty="0"/>
              <a:t>sa pri tejto aktivite voľne pohybujú po triede a znázorňujú to, čo im učiteľ zadáva v pokynoch. </a:t>
            </a:r>
            <a:endParaRPr lang="sk-SK" dirty="0" smtClean="0"/>
          </a:p>
          <a:p>
            <a:r>
              <a:rPr lang="sk-SK" dirty="0" smtClean="0"/>
              <a:t>Táto </a:t>
            </a:r>
            <a:r>
              <a:rPr lang="sk-SK" dirty="0"/>
              <a:t>aktivita slúži na precvičenie gramatiky, slovnej zásoby – napr. prísloviek a pod.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639727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 5: „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 dictation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Aktivita </a:t>
            </a:r>
            <a:r>
              <a:rPr lang="sk-SK" dirty="0" smtClean="0"/>
              <a:t>„Opis </a:t>
            </a:r>
            <a:r>
              <a:rPr lang="sk-SK" dirty="0"/>
              <a:t>obrázka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Obrázky </a:t>
            </a:r>
            <a:r>
              <a:rPr lang="sk-SK" dirty="0"/>
              <a:t>zachycujúce zmenu. </a:t>
            </a:r>
            <a:endParaRPr lang="sk-SK" dirty="0" smtClean="0"/>
          </a:p>
          <a:p>
            <a:r>
              <a:rPr lang="sk-SK" dirty="0" smtClean="0"/>
              <a:t>Žiaci </a:t>
            </a:r>
            <a:r>
              <a:rPr lang="sk-SK" dirty="0"/>
              <a:t>pracujú v dvojiciach. Každá dvojica dostane dva podobné obrázky, ktoré sa ale niečím </a:t>
            </a:r>
            <a:r>
              <a:rPr lang="sk-SK" dirty="0" smtClean="0"/>
              <a:t>líšia.</a:t>
            </a:r>
          </a:p>
          <a:p>
            <a:r>
              <a:rPr lang="sk-SK" dirty="0" smtClean="0"/>
              <a:t>Úlohou </a:t>
            </a:r>
            <a:r>
              <a:rPr lang="sk-SK" dirty="0"/>
              <a:t>žiakov je opisovať obrázky do detailov tak, aby zistili v čom sa tieto obrázky odlišujú. </a:t>
            </a:r>
            <a:endParaRPr lang="sk-SK" dirty="0" smtClean="0"/>
          </a:p>
          <a:p>
            <a:r>
              <a:rPr lang="sk-SK" dirty="0" smtClean="0"/>
              <a:t>Táto </a:t>
            </a:r>
            <a:r>
              <a:rPr lang="sk-SK" dirty="0"/>
              <a:t>aktivita precvičuje rozprávanie, počúvanie, slovnú zásobu, gramatiku.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877393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356</Words>
  <Application>Microsoft Office PowerPoint</Application>
  <PresentationFormat>Prezentácia na obrazovke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Školenie</vt:lpstr>
      <vt:lpstr>Metódy založené na Gardnerovej teórii mnohonásobných inteligencií</vt:lpstr>
      <vt:lpstr>Aktivita 1: „Running dictation“</vt:lpstr>
      <vt:lpstr>Aktivita 2: „Mime strips“</vt:lpstr>
      <vt:lpstr>Aktivita 3: „Dictogloss“</vt:lpstr>
      <vt:lpstr>Aktivita 4: „Pantomime in a group“</vt:lpstr>
      <vt:lpstr>Aktivita 5: „Picture dictation“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2021-12-31T10:06:12Z</dcterms:created>
  <dcterms:modified xsi:type="dcterms:W3CDTF">2021-12-31T10:23:12Z</dcterms:modified>
</cp:coreProperties>
</file>