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3" r:id="rId8"/>
    <p:sldId id="262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74" d="100"/>
          <a:sy n="74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15504-5CB1-8147-D53E-FA9B7A50B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b="1" dirty="0"/>
              <a:t>FLAGASE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12AB8A-4C39-F06B-E519-BC0BA40F5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28501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eived_1851890808598247 (1)">
            <a:hlinkClick r:id="" action="ppaction://media"/>
            <a:extLst>
              <a:ext uri="{FF2B5EF4-FFF2-40B4-BE49-F238E27FC236}">
                <a16:creationId xmlns:a16="http://schemas.microsoft.com/office/drawing/2014/main" id="{E775A6F6-D4B6-F2DB-B507-4CE4059951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4255" y="0"/>
            <a:ext cx="3847170" cy="685800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032C98-6A5D-1E5B-096C-ED9EBBE7B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55" y="4241473"/>
            <a:ext cx="10820400" cy="4024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10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ĎAKUJEME ZA POZORNOSŤ</a:t>
            </a:r>
          </a:p>
        </p:txBody>
      </p:sp>
    </p:spTree>
    <p:extLst>
      <p:ext uri="{BB962C8B-B14F-4D97-AF65-F5344CB8AC3E}">
        <p14:creationId xmlns:p14="http://schemas.microsoft.com/office/powerpoint/2010/main" val="3795306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5A6847-49B8-9E45-0934-CD02C4D9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468" y="1147783"/>
            <a:ext cx="613299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b="1" dirty="0" err="1"/>
              <a:t>Čo</a:t>
            </a:r>
            <a:r>
              <a:rPr lang="en-US" sz="6000" b="1" dirty="0"/>
              <a:t> je </a:t>
            </a:r>
            <a:r>
              <a:rPr lang="en-US" sz="6000" b="1" dirty="0" err="1"/>
              <a:t>flagase</a:t>
            </a:r>
            <a:endParaRPr lang="en-US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9DD34F-6068-E801-493A-CED78F8D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468" y="2972879"/>
            <a:ext cx="6132990" cy="6858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800" dirty="0" err="1"/>
              <a:t>Flagase</a:t>
            </a:r>
            <a:r>
              <a:rPr lang="en-US" sz="2800" dirty="0"/>
              <a:t> </a:t>
            </a:r>
            <a:r>
              <a:rPr lang="en-US" sz="2800" dirty="0" err="1"/>
              <a:t>sú</a:t>
            </a:r>
            <a:r>
              <a:rPr lang="en-US" sz="2800" dirty="0"/>
              <a:t> </a:t>
            </a:r>
            <a:r>
              <a:rPr lang="en-US" sz="2800" dirty="0" err="1"/>
              <a:t>nové</a:t>
            </a:r>
            <a:r>
              <a:rPr lang="en-US" sz="2800" dirty="0"/>
              <a:t> </a:t>
            </a:r>
            <a:r>
              <a:rPr lang="en-US" sz="2800" dirty="0" err="1"/>
              <a:t>revolučné</a:t>
            </a:r>
            <a:r>
              <a:rPr lang="en-US" sz="2800" dirty="0"/>
              <a:t> </a:t>
            </a:r>
            <a:r>
              <a:rPr lang="en-US" sz="2800" dirty="0" err="1"/>
              <a:t>fľaše</a:t>
            </a:r>
            <a:r>
              <a:rPr lang="en-US" sz="2800" dirty="0"/>
              <a:t>, </a:t>
            </a:r>
            <a:r>
              <a:rPr lang="en-US" sz="2800" dirty="0" err="1"/>
              <a:t>ktoré</a:t>
            </a:r>
            <a:r>
              <a:rPr lang="en-US" sz="2800" dirty="0"/>
              <a:t> </a:t>
            </a:r>
            <a:r>
              <a:rPr lang="en-US" sz="2800" dirty="0" err="1"/>
              <a:t>dokážu</a:t>
            </a:r>
            <a:r>
              <a:rPr lang="en-US" sz="2800" dirty="0"/>
              <a:t> </a:t>
            </a:r>
            <a:r>
              <a:rPr lang="en-US" sz="2800" dirty="0" err="1"/>
              <a:t>pomocou</a:t>
            </a:r>
            <a:r>
              <a:rPr lang="en-US" sz="2800" dirty="0"/>
              <a:t> </a:t>
            </a:r>
            <a:r>
              <a:rPr lang="en-US" sz="2800" dirty="0" err="1"/>
              <a:t>vrchnáka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fľaši</a:t>
            </a:r>
            <a:r>
              <a:rPr lang="en-US" sz="2800" dirty="0"/>
              <a:t> </a:t>
            </a:r>
            <a:r>
              <a:rPr lang="en-US" sz="2800" dirty="0" err="1"/>
              <a:t>zmeniť</a:t>
            </a:r>
            <a:r>
              <a:rPr lang="en-US" sz="2800" dirty="0"/>
              <a:t> </a:t>
            </a:r>
            <a:r>
              <a:rPr lang="en-US" sz="2800" dirty="0" err="1"/>
              <a:t>príchuť</a:t>
            </a:r>
            <a:r>
              <a:rPr lang="en-US" sz="2800" dirty="0"/>
              <a:t> </a:t>
            </a:r>
            <a:r>
              <a:rPr lang="en-US" sz="2800" dirty="0" err="1"/>
              <a:t>vody</a:t>
            </a:r>
            <a:r>
              <a:rPr lang="en-US" sz="2800" dirty="0"/>
              <a:t> v </a:t>
            </a:r>
            <a:r>
              <a:rPr lang="en-US" sz="2800" dirty="0" err="1"/>
              <a:t>nej</a:t>
            </a:r>
            <a:r>
              <a:rPr lang="en-US" sz="2800" dirty="0"/>
              <a:t>.</a:t>
            </a:r>
          </a:p>
        </p:txBody>
      </p:sp>
      <p:pic>
        <p:nvPicPr>
          <p:cNvPr id="7" name="Obrázok 6" descr="Obrázok, na ktorom je animák, hračka&#10;&#10;Automaticky generovaný popis">
            <a:extLst>
              <a:ext uri="{FF2B5EF4-FFF2-40B4-BE49-F238E27FC236}">
                <a16:creationId xmlns:a16="http://schemas.microsoft.com/office/drawing/2014/main" id="{1718A1C6-E8B1-0274-D6B1-371F2ADCAB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60" r="17540"/>
          <a:stretch/>
        </p:blipFill>
        <p:spPr>
          <a:xfrm>
            <a:off x="6644081" y="376701"/>
            <a:ext cx="4934039" cy="4934039"/>
          </a:xfrm>
          <a:prstGeom prst="rect">
            <a:avLst/>
          </a:prstGeom>
        </p:spPr>
      </p:pic>
      <p:pic>
        <p:nvPicPr>
          <p:cNvPr id="9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D61FF3B0-69FE-BD9B-03ED-E40E8D639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0970" y="5742276"/>
            <a:ext cx="569870" cy="5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01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33D8C-98F9-CBB8-2373-A9D2AD33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89" y="878117"/>
            <a:ext cx="8610600" cy="1293028"/>
          </a:xfrm>
        </p:spPr>
        <p:txBody>
          <a:bodyPr>
            <a:normAutofit/>
          </a:bodyPr>
          <a:lstStyle/>
          <a:p>
            <a:r>
              <a:rPr lang="sk-SK" sz="6000" b="1" dirty="0"/>
              <a:t>NEÚSPECHY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657988-2BD9-34A4-7BFD-D393158B6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156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9965E-A173-BC9A-4F2C-875858DE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8321"/>
            <a:ext cx="12407317" cy="1293028"/>
          </a:xfrm>
        </p:spPr>
        <p:txBody>
          <a:bodyPr>
            <a:noAutofit/>
          </a:bodyPr>
          <a:lstStyle/>
          <a:p>
            <a:pPr algn="ctr"/>
            <a:r>
              <a:rPr lang="sk-SK" sz="6000" b="1" dirty="0"/>
              <a:t>„TO ale nie je nič revolučné“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0681D4-7D54-99DB-8004-B879ABB2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28783"/>
            <a:ext cx="10820400" cy="4024125"/>
          </a:xfrm>
        </p:spPr>
        <p:txBody>
          <a:bodyPr/>
          <a:lstStyle/>
          <a:p>
            <a:r>
              <a:rPr lang="sk-SK" sz="3200" i="1" dirty="0"/>
              <a:t>„Ochucovanie vody už dávno existuje“</a:t>
            </a:r>
          </a:p>
          <a:p>
            <a:pPr lvl="1"/>
            <a:r>
              <a:rPr lang="sk-SK" sz="2800" dirty="0"/>
              <a:t>Ochucovanie vody síce existuje, ale nikto (okrem nás) ešte neskúšal použiť vrchnák na ochutenie vody</a:t>
            </a:r>
          </a:p>
          <a:p>
            <a:pPr lvl="1"/>
            <a:endParaRPr lang="sk-SK" sz="2800" dirty="0"/>
          </a:p>
        </p:txBody>
      </p:sp>
      <p:pic>
        <p:nvPicPr>
          <p:cNvPr id="5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A577DF66-1E86-FEF8-5739-053FDFE31B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3000" y="6149708"/>
            <a:ext cx="406400" cy="406400"/>
          </a:xfrm>
          <a:prstGeom prst="rect">
            <a:avLst/>
          </a:prstGeom>
        </p:spPr>
      </p:pic>
      <p:pic>
        <p:nvPicPr>
          <p:cNvPr id="9" name="Obrázok 8" descr="Obrázok, na ktorom je kreslený obrázok, detské kresby, animák, ilustrácia&#10;&#10;Automaticky generovaný popis">
            <a:extLst>
              <a:ext uri="{FF2B5EF4-FFF2-40B4-BE49-F238E27FC236}">
                <a16:creationId xmlns:a16="http://schemas.microsoft.com/office/drawing/2014/main" id="{98FAD054-90D0-FB2C-4127-90E04880B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608" y="3621811"/>
            <a:ext cx="61341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87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491F4-CC26-C429-FA26-0B49F4C5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305" y="764373"/>
            <a:ext cx="9299895" cy="1293028"/>
          </a:xfrm>
        </p:spPr>
        <p:txBody>
          <a:bodyPr>
            <a:noAutofit/>
          </a:bodyPr>
          <a:lstStyle/>
          <a:p>
            <a:r>
              <a:rPr lang="sk-SK" sz="6000" b="1" dirty="0"/>
              <a:t>Ako nám to napadlo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82D2AE-CB53-025A-3A1A-335F9586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Rozmýšľali sme, ako by sme mohli zlepšiť chuť vody bez pomoci veľkých a drahých prístrojov a prišli sme na to, že s pomocou ochutených vrchnákov, by sme mohli zlepšiť život mnohým ľudom. </a:t>
            </a:r>
          </a:p>
        </p:txBody>
      </p:sp>
      <p:pic>
        <p:nvPicPr>
          <p:cNvPr id="10" name="Obrázok 9" descr="Obrázok, na ktorom je kreslený obrázok, animák&#10;&#10;Automaticky generovaný popis">
            <a:extLst>
              <a:ext uri="{FF2B5EF4-FFF2-40B4-BE49-F238E27FC236}">
                <a16:creationId xmlns:a16="http://schemas.microsoft.com/office/drawing/2014/main" id="{DC896AB0-6041-D839-B3A2-8600EC67D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708" y="3967889"/>
            <a:ext cx="4991275" cy="2999415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A24BA892-5332-223F-3BB4-9F57FD945A95}"/>
              </a:ext>
            </a:extLst>
          </p:cNvPr>
          <p:cNvSpPr txBox="1"/>
          <p:nvPr/>
        </p:nvSpPr>
        <p:spPr>
          <a:xfrm>
            <a:off x="4020960" y="4102001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chemeClr val="accent6"/>
                </a:solidFill>
              </a:rPr>
              <a:t>PRED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E0F53200-FE92-3826-D8F8-07989159F4D4}"/>
              </a:ext>
            </a:extLst>
          </p:cNvPr>
          <p:cNvSpPr/>
          <p:nvPr/>
        </p:nvSpPr>
        <p:spPr>
          <a:xfrm>
            <a:off x="6096000" y="3967889"/>
            <a:ext cx="1249523" cy="5264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21B0904-1163-312C-C8D9-B6FEF665288E}"/>
              </a:ext>
            </a:extLst>
          </p:cNvPr>
          <p:cNvSpPr txBox="1"/>
          <p:nvPr/>
        </p:nvSpPr>
        <p:spPr>
          <a:xfrm>
            <a:off x="6513049" y="4100163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chemeClr val="accent6"/>
                </a:solidFill>
              </a:rPr>
              <a:t>PO</a:t>
            </a:r>
          </a:p>
        </p:txBody>
      </p:sp>
      <p:pic>
        <p:nvPicPr>
          <p:cNvPr id="15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F4CEFCC0-367E-814C-C86E-DC4E19D5FC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491" y="58293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99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BE147-CA48-B362-D75A-E28A1929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/>
              <a:t>Aký problém to rieši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7AF69C-717F-6631-6B31-E06DD3FC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Mnohým ľudom nevyhovuje vždy piť čistú vodu, tak sme vymysleli toto riešenie.</a:t>
            </a:r>
          </a:p>
          <a:p>
            <a:r>
              <a:rPr lang="sk-SK" sz="3200" dirty="0"/>
              <a:t>Fungovanie nášho vynálezu: na vrchnáku sa nachádza vrstva prášku s danou príchuťou. Pri zmiešaní prášku s vodou sa voda zafarbí a zmení sa jej príchuť.</a:t>
            </a:r>
          </a:p>
        </p:txBody>
      </p:sp>
      <p:pic>
        <p:nvPicPr>
          <p:cNvPr id="4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4272D827-3AD7-6F69-2B51-0CD2B36C6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63465" y="56250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62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FF28-E11F-FE95-29C4-A8611A2E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/>
              <a:t>Je to ekologické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49CAFD-B79D-13A8-F2A8-DEE3D7068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Quire Sans Light" panose="020F0502020204030204" pitchFamily="34" charset="0"/>
              </a:rPr>
              <a:t>Vrchnáky sa dajú recyklovať a dajú odniesť na odberné miesta, kde zákazníkom bude vyplatená záloha za vrchnák. Všetok odpad sa využije na vytvorenie nových vrchnákov. Pomáha to tete prírode.</a:t>
            </a:r>
          </a:p>
        </p:txBody>
      </p:sp>
      <p:pic>
        <p:nvPicPr>
          <p:cNvPr id="4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83ABD859-553A-8C06-572A-F09BB6664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4189" y="5949444"/>
            <a:ext cx="406400" cy="406400"/>
          </a:xfrm>
          <a:prstGeom prst="rect">
            <a:avLst/>
          </a:prstGeom>
        </p:spPr>
      </p:pic>
      <p:pic>
        <p:nvPicPr>
          <p:cNvPr id="2050" name="Picture 2" descr="Recycling Wiederverwertung Zeichen - Kostenloses Bild auf Pixabay - Pixabay">
            <a:extLst>
              <a:ext uri="{FF2B5EF4-FFF2-40B4-BE49-F238E27FC236}">
                <a16:creationId xmlns:a16="http://schemas.microsoft.com/office/drawing/2014/main" id="{9F2A51F0-3A25-F865-2828-D0D76A051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73" y="3876413"/>
            <a:ext cx="2981587" cy="29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72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BF8CE4-9D22-2454-D63A-D7779547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954" y="1891386"/>
            <a:ext cx="6832600" cy="1293028"/>
          </a:xfrm>
        </p:spPr>
        <p:txBody>
          <a:bodyPr>
            <a:normAutofit/>
          </a:bodyPr>
          <a:lstStyle/>
          <a:p>
            <a:r>
              <a:rPr lang="sk-SK" sz="6000" b="1" dirty="0"/>
              <a:t>konkurencia</a:t>
            </a:r>
          </a:p>
        </p:txBody>
      </p:sp>
      <p:pic>
        <p:nvPicPr>
          <p:cNvPr id="6" name="Obrázok 5" descr="Obrázok, na ktorom je plastová fľaša, fľaša, riešenie, domáce potreby&#10;&#10;Automaticky generovaný popis">
            <a:extLst>
              <a:ext uri="{FF2B5EF4-FFF2-40B4-BE49-F238E27FC236}">
                <a16:creationId xmlns:a16="http://schemas.microsoft.com/office/drawing/2014/main" id="{1DA21E0B-D349-16D2-B2C5-DAEBCA148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877" t="-12994" r="4" b="877"/>
          <a:stretch/>
        </p:blipFill>
        <p:spPr>
          <a:xfrm>
            <a:off x="9094838" y="1593854"/>
            <a:ext cx="3716594" cy="4011561"/>
          </a:xfrm>
          <a:prstGeom prst="rect">
            <a:avLst/>
          </a:prstGeom>
        </p:spPr>
      </p:pic>
      <p:pic>
        <p:nvPicPr>
          <p:cNvPr id="4" name="Obrázok 3" descr="Obrázok, na ktorom je animák, hračka&#10;&#10;Automaticky generovaný popis">
            <a:extLst>
              <a:ext uri="{FF2B5EF4-FFF2-40B4-BE49-F238E27FC236}">
                <a16:creationId xmlns:a16="http://schemas.microsoft.com/office/drawing/2014/main" id="{BCD235CD-8373-314E-0FA4-324AB1173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38" r="3622" b="3"/>
          <a:stretch/>
        </p:blipFill>
        <p:spPr>
          <a:xfrm>
            <a:off x="4844764" y="1891386"/>
            <a:ext cx="6083286" cy="415515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AF1C92-F7DD-A7FA-1AD5-02F2BE0D7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81" y="2721060"/>
            <a:ext cx="6832600" cy="21666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sz="3200" dirty="0"/>
          </a:p>
          <a:p>
            <a:r>
              <a:rPr lang="sk-SK" sz="3200" dirty="0"/>
              <a:t>Konkurenciu nám robí napríklad firma </a:t>
            </a:r>
            <a:r>
              <a:rPr lang="sk-SK" sz="3200" dirty="0" err="1"/>
              <a:t>Sodastream</a:t>
            </a:r>
            <a:r>
              <a:rPr lang="sk-SK" sz="3200" dirty="0"/>
              <a:t> so svojimi prístrojmi na perlivú vodu, ktorá má niekoľko príchutí (napríklad: </a:t>
            </a:r>
            <a:r>
              <a:rPr lang="sk-SK" sz="3200" dirty="0" err="1"/>
              <a:t>cola</a:t>
            </a:r>
            <a:r>
              <a:rPr lang="sk-SK" sz="3200" dirty="0"/>
              <a:t>, pomaranč, citrón)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CF1BBA7-520A-3898-BD15-361FA82897D4}"/>
              </a:ext>
            </a:extLst>
          </p:cNvPr>
          <p:cNvSpPr txBox="1"/>
          <p:nvPr/>
        </p:nvSpPr>
        <p:spPr>
          <a:xfrm>
            <a:off x="8879178" y="3461132"/>
            <a:ext cx="1124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/>
              <a:t>VS</a:t>
            </a:r>
          </a:p>
        </p:txBody>
      </p:sp>
      <p:pic>
        <p:nvPicPr>
          <p:cNvPr id="12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442149E2-23E8-F2EC-023F-E0E6AB087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2988" y="60465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13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24CB2-2BB6-DEC4-5A83-4A872E78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44" y="764373"/>
            <a:ext cx="9710956" cy="1293028"/>
          </a:xfrm>
        </p:spPr>
        <p:txBody>
          <a:bodyPr>
            <a:noAutofit/>
          </a:bodyPr>
          <a:lstStyle/>
          <a:p>
            <a:r>
              <a:rPr lang="sk-SK" sz="6000" b="1" dirty="0"/>
              <a:t>Kto Vymyslel </a:t>
            </a:r>
            <a:r>
              <a:rPr lang="sk-SK" sz="6000" b="1" dirty="0" err="1"/>
              <a:t>flagase</a:t>
            </a:r>
            <a:r>
              <a:rPr lang="sk-SK" sz="6000" b="1" dirty="0"/>
              <a:t>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2597D11-472A-E8FF-D40F-6DD07361C916}"/>
              </a:ext>
            </a:extLst>
          </p:cNvPr>
          <p:cNvSpPr txBox="1"/>
          <p:nvPr/>
        </p:nvSpPr>
        <p:spPr>
          <a:xfrm>
            <a:off x="10330106" y="5235695"/>
            <a:ext cx="13885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/>
              <a:t>Urban</a:t>
            </a:r>
          </a:p>
          <a:p>
            <a:pPr algn="ctr"/>
            <a:r>
              <a:rPr lang="sk-SK" sz="3200" dirty="0"/>
              <a:t>Beňo</a:t>
            </a:r>
          </a:p>
        </p:txBody>
      </p:sp>
      <p:pic>
        <p:nvPicPr>
          <p:cNvPr id="7" name="Obrázok 6" descr="Obrázok, na ktorom je tričko, osoba, frajerský, ochranné okuliare&#10;&#10;Automaticky generovaný popis">
            <a:extLst>
              <a:ext uri="{FF2B5EF4-FFF2-40B4-BE49-F238E27FC236}">
                <a16:creationId xmlns:a16="http://schemas.microsoft.com/office/drawing/2014/main" id="{B5951B44-D480-D328-C7B0-F8DB85950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342" y="1960572"/>
            <a:ext cx="1784050" cy="3171645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5D7B4721-E808-CAF3-3CA7-D4089BD89092}"/>
              </a:ext>
            </a:extLst>
          </p:cNvPr>
          <p:cNvSpPr txBox="1"/>
          <p:nvPr/>
        </p:nvSpPr>
        <p:spPr>
          <a:xfrm>
            <a:off x="8249698" y="5235695"/>
            <a:ext cx="1531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/>
              <a:t>Samko</a:t>
            </a:r>
          </a:p>
          <a:p>
            <a:pPr algn="ctr"/>
            <a:r>
              <a:rPr lang="sk-SK" sz="3200" dirty="0"/>
              <a:t>Kováč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339C70A-E334-850C-F929-662EEDCF1F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3267" y="1960573"/>
            <a:ext cx="1784050" cy="317164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3D4225D6-BD6D-EDFC-4A81-2B7835CD90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14193" y="1960572"/>
            <a:ext cx="1784049" cy="3171644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63BE98B0-3595-2D0B-0A0E-BE637F877EC3}"/>
              </a:ext>
            </a:extLst>
          </p:cNvPr>
          <p:cNvSpPr txBox="1"/>
          <p:nvPr/>
        </p:nvSpPr>
        <p:spPr>
          <a:xfrm>
            <a:off x="6341853" y="5235695"/>
            <a:ext cx="12923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/>
              <a:t>Riško</a:t>
            </a:r>
          </a:p>
          <a:p>
            <a:pPr algn="ctr"/>
            <a:r>
              <a:rPr lang="sk-SK" sz="3200" dirty="0"/>
              <a:t>Boldiš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EA702108-F3B2-41C0-5F70-5D066A3D1D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04668" y="1960572"/>
            <a:ext cx="1784049" cy="3171642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957E614E-42C1-FC54-FA4D-982CD5F151BE}"/>
              </a:ext>
            </a:extLst>
          </p:cNvPr>
          <p:cNvSpPr txBox="1"/>
          <p:nvPr/>
        </p:nvSpPr>
        <p:spPr>
          <a:xfrm>
            <a:off x="4277585" y="5235695"/>
            <a:ext cx="14382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/>
              <a:t>Marek</a:t>
            </a:r>
          </a:p>
          <a:p>
            <a:pPr algn="ctr"/>
            <a:r>
              <a:rPr lang="sk-SK" sz="3200" dirty="0" err="1"/>
              <a:t>Goleb</a:t>
            </a:r>
            <a:endParaRPr lang="sk-SK" sz="3200" dirty="0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BE6C4268-1827-3EA3-0FB2-BFEE7D87CF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95369" y="1960572"/>
            <a:ext cx="1784048" cy="3171642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BF3D97F1-226C-946F-4996-430B92FB599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957" y="1960572"/>
            <a:ext cx="1784048" cy="3171642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A4E554E2-DA7E-EFD1-B493-4A5AFE1D64A6}"/>
              </a:ext>
            </a:extLst>
          </p:cNvPr>
          <p:cNvSpPr txBox="1"/>
          <p:nvPr/>
        </p:nvSpPr>
        <p:spPr>
          <a:xfrm>
            <a:off x="2292332" y="5235695"/>
            <a:ext cx="13901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/>
              <a:t>Šimon</a:t>
            </a:r>
          </a:p>
          <a:p>
            <a:pPr algn="ctr"/>
            <a:r>
              <a:rPr lang="sk-SK" sz="3200" dirty="0"/>
              <a:t>Ťahúň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12208969-FE89-27F0-1932-D9B955E9FE21}"/>
              </a:ext>
            </a:extLst>
          </p:cNvPr>
          <p:cNvSpPr txBox="1"/>
          <p:nvPr/>
        </p:nvSpPr>
        <p:spPr>
          <a:xfrm>
            <a:off x="218311" y="5235695"/>
            <a:ext cx="1531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/>
              <a:t>Samko</a:t>
            </a:r>
          </a:p>
          <a:p>
            <a:pPr algn="ctr"/>
            <a:r>
              <a:rPr lang="sk-SK" sz="3200" dirty="0"/>
              <a:t>Kolár</a:t>
            </a:r>
          </a:p>
        </p:txBody>
      </p:sp>
      <p:pic>
        <p:nvPicPr>
          <p:cNvPr id="22" name="Obrázok 21" descr="Obrázok, na ktorom je stena, vnútri, drez, stolárske výrobky&#10;&#10;Automaticky generovaný popis">
            <a:extLst>
              <a:ext uri="{FF2B5EF4-FFF2-40B4-BE49-F238E27FC236}">
                <a16:creationId xmlns:a16="http://schemas.microsoft.com/office/drawing/2014/main" id="{3483C3FC-988D-B9A1-C107-F57B362665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8967" y="427838"/>
            <a:ext cx="2885551" cy="5129868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4977406E-A3EF-BD8F-E27F-E4F7FBB0EFDA}"/>
              </a:ext>
            </a:extLst>
          </p:cNvPr>
          <p:cNvSpPr txBox="1"/>
          <p:nvPr/>
        </p:nvSpPr>
        <p:spPr>
          <a:xfrm>
            <a:off x="3914725" y="4891567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DUCH ANDREJ</a:t>
            </a:r>
          </a:p>
        </p:txBody>
      </p:sp>
    </p:spTree>
    <p:extLst>
      <p:ext uri="{BB962C8B-B14F-4D97-AF65-F5344CB8AC3E}">
        <p14:creationId xmlns:p14="http://schemas.microsoft.com/office/powerpoint/2010/main" val="1579029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Dymová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B8336C81820348A962B869F1AAB863" ma:contentTypeVersion="12" ma:contentTypeDescription="Umožňuje vytvoriť nový dokument." ma:contentTypeScope="" ma:versionID="f5f0103a6ee6f60fcb59b990200c7392">
  <xsd:schema xmlns:xsd="http://www.w3.org/2001/XMLSchema" xmlns:xs="http://www.w3.org/2001/XMLSchema" xmlns:p="http://schemas.microsoft.com/office/2006/metadata/properties" xmlns:ns2="0a4c4988-4ac3-4e1e-8036-f45c26818cfc" xmlns:ns3="bf26b79f-38ba-430c-8cc9-d88f59e05364" targetNamespace="http://schemas.microsoft.com/office/2006/metadata/properties" ma:root="true" ma:fieldsID="a3b5937e59cbb7240d9d00846b390820" ns2:_="" ns3:_="">
    <xsd:import namespace="0a4c4988-4ac3-4e1e-8036-f45c26818cfc"/>
    <xsd:import namespace="bf26b79f-38ba-430c-8cc9-d88f59e0536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c4988-4ac3-4e1e-8036-f45c26818cfc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a" ma:readOnly="false" ma:fieldId="{5cf76f15-5ced-4ddc-b409-7134ff3c332f}" ma:taxonomyMulti="true" ma:sspId="95d1fa9a-211a-4eeb-937a-76879d66f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6b79f-38ba-430c-8cc9-d88f59e0536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e279b58-fb5e-4f10-a8e3-3132c9d1e09e}" ma:internalName="TaxCatchAll" ma:showField="CatchAllData" ma:web="bf26b79f-38ba-430c-8cc9-d88f59e05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D9BE05-9606-453C-A74B-40502949FB67}"/>
</file>

<file path=customXml/itemProps2.xml><?xml version="1.0" encoding="utf-8"?>
<ds:datastoreItem xmlns:ds="http://schemas.openxmlformats.org/officeDocument/2006/customXml" ds:itemID="{F36066BF-6372-40FA-95D7-71990CBEC510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TM04033937[[fn=Dymová stopa]]</Template>
  <TotalTime>627</TotalTime>
  <Words>228</Words>
  <Application>Microsoft Office PowerPoint</Application>
  <PresentationFormat>Širokouhlá</PresentationFormat>
  <Paragraphs>35</Paragraphs>
  <Slides>10</Slides>
  <Notes>0</Notes>
  <HiddenSlides>0</HiddenSlides>
  <MMClips>7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Quire Sans Light</vt:lpstr>
      <vt:lpstr>Dymová stopa</vt:lpstr>
      <vt:lpstr>FLAGASE</vt:lpstr>
      <vt:lpstr>Čo je flagase</vt:lpstr>
      <vt:lpstr>NEÚSPECHY</vt:lpstr>
      <vt:lpstr>„TO ale nie je nič revolučné“</vt:lpstr>
      <vt:lpstr>Ako nám to napadlo</vt:lpstr>
      <vt:lpstr>Aký problém to rieši</vt:lpstr>
      <vt:lpstr>Je to ekologické</vt:lpstr>
      <vt:lpstr>konkurencia</vt:lpstr>
      <vt:lpstr>Kto Vymyslel flagase 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FLAGASE</dc:title>
  <dc:creator>ziak</dc:creator>
  <cp:lastModifiedBy>Boldiš Richard</cp:lastModifiedBy>
  <cp:revision>24</cp:revision>
  <dcterms:created xsi:type="dcterms:W3CDTF">2023-11-30T07:33:02Z</dcterms:created>
  <dcterms:modified xsi:type="dcterms:W3CDTF">2023-11-30T18:00:55Z</dcterms:modified>
</cp:coreProperties>
</file>