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1475-348B-4EA2-AD06-8C078C75BF5F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2804-0338-4C94-86C7-8E7F643536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958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82804-0338-4C94-86C7-8E7F6435366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7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667">
              <a:schemeClr val="tx2">
                <a:lumMod val="60000"/>
                <a:lumOff val="40000"/>
              </a:schemeClr>
            </a:gs>
            <a:gs pos="50000">
              <a:srgbClr val="FFFF99"/>
            </a:gs>
            <a:gs pos="72000">
              <a:schemeClr val="bg1">
                <a:tint val="90000"/>
                <a:shade val="90000"/>
                <a:satMod val="200000"/>
              </a:schemeClr>
            </a:gs>
            <a:gs pos="7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B6E588-F50E-442A-92B1-C12E31B74090}" type="datetimeFigureOut">
              <a:rPr lang="sk-SK" smtClean="0"/>
              <a:t>14. 5. 2013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43BA0A-93A7-4202-86A2-31467A8C2A4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815953"/>
          </a:xfrm>
        </p:spPr>
        <p:txBody>
          <a:bodyPr/>
          <a:lstStyle/>
          <a:p>
            <a:r>
              <a:rPr lang="sk-SK" dirty="0" err="1" smtClean="0"/>
              <a:t>Lúky,polia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smtClean="0"/>
              <a:t>pasienky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184576" cy="123103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 Ing. Marta Lazúrová</a:t>
            </a: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ZŠ sv. Don </a:t>
            </a:r>
            <a:r>
              <a:rPr lang="sk-SK" b="1" dirty="0" err="1" smtClean="0">
                <a:solidFill>
                  <a:schemeClr val="tx2">
                    <a:lumMod val="75000"/>
                  </a:schemeClr>
                </a:solidFill>
              </a:rPr>
              <a:t>Bosca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 Zlaté Moravce</a:t>
            </a:r>
          </a:p>
        </p:txBody>
      </p:sp>
    </p:spTree>
    <p:extLst>
      <p:ext uri="{BB962C8B-B14F-4D97-AF65-F5344CB8AC3E}">
        <p14:creationId xmlns:p14="http://schemas.microsoft.com/office/powerpoint/2010/main" val="162953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1305"/>
            <a:ext cx="8229600" cy="1339552"/>
          </a:xfrm>
        </p:spPr>
        <p:txBody>
          <a:bodyPr/>
          <a:lstStyle/>
          <a:p>
            <a:r>
              <a:rPr lang="sk-SK" dirty="0"/>
              <a:t>Lúky, pasienky a polia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ich </a:t>
            </a:r>
            <a:r>
              <a:rPr lang="sk-SK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vzhľad určujú najmä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byliny</a:t>
            </a:r>
          </a:p>
          <a:p>
            <a:pPr marL="0" indent="0">
              <a:buNone/>
            </a:pPr>
            <a:endParaRPr lang="sk-SK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sk-SK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väčšina vznikla výrubom lesov</a:t>
            </a:r>
          </a:p>
          <a:p>
            <a:endParaRPr lang="sk-SK" b="1" dirty="0"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http://fotky.sme.sk/foto/205857/luky-polia?type=v&amp;x=650</a:t>
            </a:r>
            <a:r>
              <a:rPr lang="sk-SK" dirty="0" smtClean="0"/>
              <a:t>&amp;=</a:t>
            </a:r>
            <a:r>
              <a:rPr lang="sk-SK" dirty="0"/>
              <a:t>365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240360" cy="15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257679" cy="19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3" y="2852936"/>
            <a:ext cx="285669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/>
          <a:lstStyle/>
          <a:p>
            <a:r>
              <a:rPr lang="sk-SK" dirty="0"/>
              <a:t>Lúky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žije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tu hmyz a drobné stavovce</a:t>
            </a: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suché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– nedostatok vlahy</a:t>
            </a: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vlhké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– údolie riek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lúky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 kosia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1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kosba =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seno,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2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kosba =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mládza </a:t>
            </a: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potrava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 hospodárske </a:t>
            </a: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zvieratá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3667"/>
            <a:ext cx="3024336" cy="2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024336" cy="18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27" y="2636912"/>
            <a:ext cx="2486769" cy="1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2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lstStyle/>
          <a:p>
            <a:r>
              <a:rPr lang="sk-SK" dirty="0"/>
              <a:t>Pasienky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žije tu veľa motýľov a malých cicavcov</a:t>
            </a: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spásajú ich hospodárske zvieratá</a:t>
            </a: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nekosia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sa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je dôležité pri pasení striedať pasienky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( udupávanie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hromadenie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výkalov, </a:t>
            </a: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atď.)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9" y="1412776"/>
            <a:ext cx="3395766" cy="2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283">
            <a:off x="594817" y="3616495"/>
            <a:ext cx="413385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/>
          <a:lstStyle/>
          <a:p>
            <a:r>
              <a:rPr lang="sk-SK" dirty="0"/>
              <a:t>Polia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vytvorené človekom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pestujú sa na nich poľnohospodárske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plodiny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potrebné je striedanie obrábaných plôch</a:t>
            </a:r>
          </a:p>
          <a:p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4041648" cy="492972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028485" cy="203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05064"/>
            <a:ext cx="3028485" cy="21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74" y="2708919"/>
            <a:ext cx="2493707" cy="18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8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Ohrozenia lúk, pasienkov a polí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Vypaľovanie trávy</a:t>
            </a:r>
          </a:p>
          <a:p>
            <a:pPr marL="0" indent="0">
              <a:buNone/>
            </a:pP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Erózia – odnos pôdy vetrom alebo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vodou</a:t>
            </a:r>
          </a:p>
          <a:p>
            <a:pPr marL="0" indent="0">
              <a:buNone/>
            </a:pPr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Znečistenie</a:t>
            </a:r>
          </a:p>
          <a:p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ok-r997_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3" y="1570614"/>
            <a:ext cx="2580861" cy="19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78" y="2852936"/>
            <a:ext cx="2642551" cy="17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" y="4293096"/>
            <a:ext cx="2473457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Lúkam, pasienkom a poliam prospieva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Osamelé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stromy, stromoradia, medze a riedke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lesíky</a:t>
            </a:r>
          </a:p>
          <a:p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ŠETRNÉ ZAOBCHÁDZANIE ČLOVEKOM !</a:t>
            </a:r>
          </a:p>
          <a:p>
            <a:endParaRPr lang="sk-S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4" y="4166021"/>
            <a:ext cx="290201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3" y="1780976"/>
            <a:ext cx="2902011" cy="19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35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</TotalTime>
  <Words>150</Words>
  <Application>Microsoft Office PowerPoint</Application>
  <PresentationFormat>Prezentácia na obrazovke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Exekutíva</vt:lpstr>
      <vt:lpstr>Lúky,polia, pasienky</vt:lpstr>
      <vt:lpstr>Lúky, pasienky a polia</vt:lpstr>
      <vt:lpstr>Lúky</vt:lpstr>
      <vt:lpstr>Pasienky</vt:lpstr>
      <vt:lpstr>Polia</vt:lpstr>
      <vt:lpstr>Ohrozenia lúk, pasienkov a polí</vt:lpstr>
      <vt:lpstr>Lúkam, pasienkom a poliam prospieva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Lúky,polia, pasienky</dc:title>
  <dc:creator>owner</dc:creator>
  <cp:lastModifiedBy>owner</cp:lastModifiedBy>
  <cp:revision>4</cp:revision>
  <dcterms:created xsi:type="dcterms:W3CDTF">2013-05-14T17:45:18Z</dcterms:created>
  <dcterms:modified xsi:type="dcterms:W3CDTF">2013-05-14T18:19:33Z</dcterms:modified>
</cp:coreProperties>
</file>