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57" r:id="rId5"/>
    <p:sldId id="258" r:id="rId6"/>
    <p:sldId id="263" r:id="rId7"/>
    <p:sldId id="261" r:id="rId8"/>
    <p:sldId id="265" r:id="rId9"/>
    <p:sldId id="266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3FE9E5-01E7-41D0-9C27-EE4C78CC0212}" v="706" dt="2023-05-06T12:30:57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59" autoAdjust="0"/>
    <p:restoredTop sz="94660"/>
  </p:normalViewPr>
  <p:slideViewPr>
    <p:cSldViewPr snapToGrid="0">
      <p:cViewPr varScale="1">
        <p:scale>
          <a:sx n="91" d="100"/>
          <a:sy n="91" d="100"/>
        </p:scale>
        <p:origin x="-34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1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1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8CFC7E-1B59-4E3E-AB7D-9E7E4A5F0FF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B6FB92F9-9D6F-4F8E-B168-3ACCF3DB1043}">
      <dgm:prSet/>
      <dgm:spPr/>
      <dgm:t>
        <a:bodyPr/>
        <a:lstStyle/>
        <a:p>
          <a:pPr>
            <a:defRPr cap="all"/>
          </a:pPr>
          <a:r>
            <a:rPr lang="pl-PL"/>
            <a:t>nieodpowiednie przygotowanie się do zakupów</a:t>
          </a:r>
          <a:endParaRPr lang="en-US"/>
        </a:p>
      </dgm:t>
    </dgm:pt>
    <dgm:pt modelId="{682536B9-771A-4B79-8FB2-8F86B25ECAF8}" type="parTrans" cxnId="{768D234A-4AA7-4229-BD31-4B37DA0E56F1}">
      <dgm:prSet/>
      <dgm:spPr/>
      <dgm:t>
        <a:bodyPr/>
        <a:lstStyle/>
        <a:p>
          <a:endParaRPr lang="en-US"/>
        </a:p>
      </dgm:t>
    </dgm:pt>
    <dgm:pt modelId="{C06EFD17-8955-476B-A322-010A5371496F}" type="sibTrans" cxnId="{768D234A-4AA7-4229-BD31-4B37DA0E56F1}">
      <dgm:prSet/>
      <dgm:spPr/>
      <dgm:t>
        <a:bodyPr/>
        <a:lstStyle/>
        <a:p>
          <a:endParaRPr lang="en-US"/>
        </a:p>
      </dgm:t>
    </dgm:pt>
    <dgm:pt modelId="{74365CF0-03D2-42BE-AAD5-9E120A8A6CEE}">
      <dgm:prSet/>
      <dgm:spPr/>
      <dgm:t>
        <a:bodyPr/>
        <a:lstStyle/>
        <a:p>
          <a:pPr>
            <a:defRPr cap="all"/>
          </a:pPr>
          <a:r>
            <a:rPr lang="pl-PL"/>
            <a:t>przeoczenie terminu ważności</a:t>
          </a:r>
          <a:endParaRPr lang="en-US"/>
        </a:p>
      </dgm:t>
    </dgm:pt>
    <dgm:pt modelId="{C0828A3A-8839-4F72-8D8B-55E189FE2139}" type="parTrans" cxnId="{F26EF6D4-B2C0-4AB2-A0D9-E0574C1A006E}">
      <dgm:prSet/>
      <dgm:spPr/>
      <dgm:t>
        <a:bodyPr/>
        <a:lstStyle/>
        <a:p>
          <a:endParaRPr lang="en-US"/>
        </a:p>
      </dgm:t>
    </dgm:pt>
    <dgm:pt modelId="{75C38FB6-6495-47EE-A921-1DFD0577AC97}" type="sibTrans" cxnId="{F26EF6D4-B2C0-4AB2-A0D9-E0574C1A006E}">
      <dgm:prSet/>
      <dgm:spPr/>
      <dgm:t>
        <a:bodyPr/>
        <a:lstStyle/>
        <a:p>
          <a:endParaRPr lang="en-US"/>
        </a:p>
      </dgm:t>
    </dgm:pt>
    <dgm:pt modelId="{C9CC8E1C-4160-43A2-BBDC-D43877839125}">
      <dgm:prSet/>
      <dgm:spPr/>
      <dgm:t>
        <a:bodyPr/>
        <a:lstStyle/>
        <a:p>
          <a:pPr>
            <a:defRPr cap="all"/>
          </a:pPr>
          <a:r>
            <a:rPr lang="pl-PL"/>
            <a:t>zła jakość</a:t>
          </a:r>
          <a:endParaRPr lang="en-US"/>
        </a:p>
      </dgm:t>
    </dgm:pt>
    <dgm:pt modelId="{7C7CA0B0-EE6B-481F-B677-638247186715}" type="parTrans" cxnId="{16EE5F33-D514-4E99-B69F-087F0F80C9FF}">
      <dgm:prSet/>
      <dgm:spPr/>
      <dgm:t>
        <a:bodyPr/>
        <a:lstStyle/>
        <a:p>
          <a:endParaRPr lang="en-US"/>
        </a:p>
      </dgm:t>
    </dgm:pt>
    <dgm:pt modelId="{D83D0853-9FB1-4A5A-A674-BE9962B9FDC5}" type="sibTrans" cxnId="{16EE5F33-D514-4E99-B69F-087F0F80C9FF}">
      <dgm:prSet/>
      <dgm:spPr/>
      <dgm:t>
        <a:bodyPr/>
        <a:lstStyle/>
        <a:p>
          <a:endParaRPr lang="en-US"/>
        </a:p>
      </dgm:t>
    </dgm:pt>
    <dgm:pt modelId="{7C730A3B-24FA-4A35-B236-80D33EBF22A7}">
      <dgm:prSet/>
      <dgm:spPr/>
      <dgm:t>
        <a:bodyPr/>
        <a:lstStyle/>
        <a:p>
          <a:pPr>
            <a:defRPr cap="all"/>
          </a:pPr>
          <a:r>
            <a:rPr lang="pl-PL" dirty="0"/>
            <a:t>kupowanie zbyt dużych ilości</a:t>
          </a:r>
          <a:endParaRPr lang="en-US" dirty="0"/>
        </a:p>
      </dgm:t>
    </dgm:pt>
    <dgm:pt modelId="{C3867F0E-538B-4B83-80C2-30BA1869C1AC}" type="parTrans" cxnId="{90691012-344B-46B9-893F-9A01B9CB8BCC}">
      <dgm:prSet/>
      <dgm:spPr/>
      <dgm:t>
        <a:bodyPr/>
        <a:lstStyle/>
        <a:p>
          <a:endParaRPr lang="en-US"/>
        </a:p>
      </dgm:t>
    </dgm:pt>
    <dgm:pt modelId="{81F2E8D4-766A-42D8-8B49-2FB8EE27E3E9}" type="sibTrans" cxnId="{90691012-344B-46B9-893F-9A01B9CB8BCC}">
      <dgm:prSet/>
      <dgm:spPr/>
      <dgm:t>
        <a:bodyPr/>
        <a:lstStyle/>
        <a:p>
          <a:endParaRPr lang="en-US"/>
        </a:p>
      </dgm:t>
    </dgm:pt>
    <dgm:pt modelId="{F6AE8E15-DCA7-4962-9099-DBB5811F5C27}" type="pres">
      <dgm:prSet presAssocID="{E38CFC7E-1B59-4E3E-AB7D-9E7E4A5F0FF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E0D33FA-86E8-4404-8C8F-480D7C87D99A}" type="pres">
      <dgm:prSet presAssocID="{B6FB92F9-9D6F-4F8E-B168-3ACCF3DB1043}" presName="compNode" presStyleCnt="0"/>
      <dgm:spPr/>
    </dgm:pt>
    <dgm:pt modelId="{B3C4B96E-C3CA-44A4-9534-269629267F98}" type="pres">
      <dgm:prSet presAssocID="{B6FB92F9-9D6F-4F8E-B168-3ACCF3DB1043}" presName="iconBgRect" presStyleLbl="bgShp" presStyleIdx="0" presStyleCnt="4"/>
      <dgm:spPr/>
    </dgm:pt>
    <dgm:pt modelId="{EE63CE59-0520-40CD-B4C3-39CCFD12B47E}" type="pres">
      <dgm:prSet presAssocID="{B6FB92F9-9D6F-4F8E-B168-3ACCF3DB104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Ostrzeżenie"/>
        </a:ext>
      </dgm:extLst>
    </dgm:pt>
    <dgm:pt modelId="{3808DBFA-24BD-4A24-A81F-452F8FB9798A}" type="pres">
      <dgm:prSet presAssocID="{B6FB92F9-9D6F-4F8E-B168-3ACCF3DB1043}" presName="spaceRect" presStyleCnt="0"/>
      <dgm:spPr/>
    </dgm:pt>
    <dgm:pt modelId="{6C54A047-604A-472D-89DC-0E107E5EE14F}" type="pres">
      <dgm:prSet presAssocID="{B6FB92F9-9D6F-4F8E-B168-3ACCF3DB1043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42B6C3FE-B6A2-497D-BEFE-CA3B0E2754F3}" type="pres">
      <dgm:prSet presAssocID="{C06EFD17-8955-476B-A322-010A5371496F}" presName="sibTrans" presStyleCnt="0"/>
      <dgm:spPr/>
    </dgm:pt>
    <dgm:pt modelId="{5BDA4C9F-E9F8-45B2-B4AC-FAD1C58CEC14}" type="pres">
      <dgm:prSet presAssocID="{74365CF0-03D2-42BE-AAD5-9E120A8A6CEE}" presName="compNode" presStyleCnt="0"/>
      <dgm:spPr/>
    </dgm:pt>
    <dgm:pt modelId="{385A7D7A-2857-4C76-9063-BE4BDF2227BD}" type="pres">
      <dgm:prSet presAssocID="{74365CF0-03D2-42BE-AAD5-9E120A8A6CEE}" presName="iconBgRect" presStyleLbl="bgShp" presStyleIdx="1" presStyleCnt="4"/>
      <dgm:spPr/>
    </dgm:pt>
    <dgm:pt modelId="{64653A66-C000-4705-87DE-C47A695F7C77}" type="pres">
      <dgm:prSet presAssocID="{74365CF0-03D2-42BE-AAD5-9E120A8A6CE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Znacznik wyboru"/>
        </a:ext>
      </dgm:extLst>
    </dgm:pt>
    <dgm:pt modelId="{CD46FB14-C379-4FA6-8E4C-65D2FF4E4EC6}" type="pres">
      <dgm:prSet presAssocID="{74365CF0-03D2-42BE-AAD5-9E120A8A6CEE}" presName="spaceRect" presStyleCnt="0"/>
      <dgm:spPr/>
    </dgm:pt>
    <dgm:pt modelId="{4AAB3FEF-CC9B-40D0-820B-5744A9B39D3F}" type="pres">
      <dgm:prSet presAssocID="{74365CF0-03D2-42BE-AAD5-9E120A8A6CEE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4B44A93D-2914-4187-94CC-62B90CB5A368}" type="pres">
      <dgm:prSet presAssocID="{75C38FB6-6495-47EE-A921-1DFD0577AC97}" presName="sibTrans" presStyleCnt="0"/>
      <dgm:spPr/>
    </dgm:pt>
    <dgm:pt modelId="{F43C9AA8-9908-4B3A-88AF-67317317ED77}" type="pres">
      <dgm:prSet presAssocID="{C9CC8E1C-4160-43A2-BBDC-D43877839125}" presName="compNode" presStyleCnt="0"/>
      <dgm:spPr/>
    </dgm:pt>
    <dgm:pt modelId="{770FFCDA-CB5B-4FFF-8AD2-68A3A572A3BF}" type="pres">
      <dgm:prSet presAssocID="{C9CC8E1C-4160-43A2-BBDC-D43877839125}" presName="iconBgRect" presStyleLbl="bgShp" presStyleIdx="2" presStyleCnt="4"/>
      <dgm:spPr/>
    </dgm:pt>
    <dgm:pt modelId="{C9F7FDE1-2CCD-451A-8735-034EA4A21438}" type="pres">
      <dgm:prSet presAssocID="{C9CC8E1C-4160-43A2-BBDC-D4387783912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Angry Face with No Fill"/>
        </a:ext>
      </dgm:extLst>
    </dgm:pt>
    <dgm:pt modelId="{9EC26148-48F6-45EE-8B67-9A195A7C621F}" type="pres">
      <dgm:prSet presAssocID="{C9CC8E1C-4160-43A2-BBDC-D43877839125}" presName="spaceRect" presStyleCnt="0"/>
      <dgm:spPr/>
    </dgm:pt>
    <dgm:pt modelId="{C69C5BDF-FF06-42FE-B5C6-5051D06A2BCD}" type="pres">
      <dgm:prSet presAssocID="{C9CC8E1C-4160-43A2-BBDC-D43877839125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0E6A6088-021B-4BB9-8CF6-19391AE5EB4B}" type="pres">
      <dgm:prSet presAssocID="{D83D0853-9FB1-4A5A-A674-BE9962B9FDC5}" presName="sibTrans" presStyleCnt="0"/>
      <dgm:spPr/>
    </dgm:pt>
    <dgm:pt modelId="{18D8B791-A1F0-4BE3-AACD-B1E52FF1449E}" type="pres">
      <dgm:prSet presAssocID="{7C730A3B-24FA-4A35-B236-80D33EBF22A7}" presName="compNode" presStyleCnt="0"/>
      <dgm:spPr/>
    </dgm:pt>
    <dgm:pt modelId="{E68FB68F-655A-48FA-B583-0E5CA2406D62}" type="pres">
      <dgm:prSet presAssocID="{7C730A3B-24FA-4A35-B236-80D33EBF22A7}" presName="iconBgRect" presStyleLbl="bgShp" presStyleIdx="3" presStyleCnt="4"/>
      <dgm:spPr/>
    </dgm:pt>
    <dgm:pt modelId="{069989B2-C3FC-4799-AFFB-8638EBE0C4BE}" type="pres">
      <dgm:prSet presAssocID="{7C730A3B-24FA-4A35-B236-80D33EBF22A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Dolar"/>
        </a:ext>
      </dgm:extLst>
    </dgm:pt>
    <dgm:pt modelId="{11974094-32AD-4699-9771-B59DD462744C}" type="pres">
      <dgm:prSet presAssocID="{7C730A3B-24FA-4A35-B236-80D33EBF22A7}" presName="spaceRect" presStyleCnt="0"/>
      <dgm:spPr/>
    </dgm:pt>
    <dgm:pt modelId="{416F7A34-1C7D-47F9-9582-5104D5A82116}" type="pres">
      <dgm:prSet presAssocID="{7C730A3B-24FA-4A35-B236-80D33EBF22A7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97DE055-F4AB-42F8-8C1A-74FD835545BD}" type="presOf" srcId="{C9CC8E1C-4160-43A2-BBDC-D43877839125}" destId="{C69C5BDF-FF06-42FE-B5C6-5051D06A2BCD}" srcOrd="0" destOrd="0" presId="urn:microsoft.com/office/officeart/2018/5/layout/IconCircleLabelList"/>
    <dgm:cxn modelId="{DAECBB27-FA7D-4B46-BD23-9002CC28D618}" type="presOf" srcId="{E38CFC7E-1B59-4E3E-AB7D-9E7E4A5F0FF5}" destId="{F6AE8E15-DCA7-4962-9099-DBB5811F5C27}" srcOrd="0" destOrd="0" presId="urn:microsoft.com/office/officeart/2018/5/layout/IconCircleLabelList"/>
    <dgm:cxn modelId="{768D234A-4AA7-4229-BD31-4B37DA0E56F1}" srcId="{E38CFC7E-1B59-4E3E-AB7D-9E7E4A5F0FF5}" destId="{B6FB92F9-9D6F-4F8E-B168-3ACCF3DB1043}" srcOrd="0" destOrd="0" parTransId="{682536B9-771A-4B79-8FB2-8F86B25ECAF8}" sibTransId="{C06EFD17-8955-476B-A322-010A5371496F}"/>
    <dgm:cxn modelId="{16EE5F33-D514-4E99-B69F-087F0F80C9FF}" srcId="{E38CFC7E-1B59-4E3E-AB7D-9E7E4A5F0FF5}" destId="{C9CC8E1C-4160-43A2-BBDC-D43877839125}" srcOrd="2" destOrd="0" parTransId="{7C7CA0B0-EE6B-481F-B677-638247186715}" sibTransId="{D83D0853-9FB1-4A5A-A674-BE9962B9FDC5}"/>
    <dgm:cxn modelId="{90691012-344B-46B9-893F-9A01B9CB8BCC}" srcId="{E38CFC7E-1B59-4E3E-AB7D-9E7E4A5F0FF5}" destId="{7C730A3B-24FA-4A35-B236-80D33EBF22A7}" srcOrd="3" destOrd="0" parTransId="{C3867F0E-538B-4B83-80C2-30BA1869C1AC}" sibTransId="{81F2E8D4-766A-42D8-8B49-2FB8EE27E3E9}"/>
    <dgm:cxn modelId="{42A18F37-FF44-46A0-95A3-94A825728980}" type="presOf" srcId="{74365CF0-03D2-42BE-AAD5-9E120A8A6CEE}" destId="{4AAB3FEF-CC9B-40D0-820B-5744A9B39D3F}" srcOrd="0" destOrd="0" presId="urn:microsoft.com/office/officeart/2018/5/layout/IconCircleLabelList"/>
    <dgm:cxn modelId="{6FF6EB57-8B1E-4846-8871-48233C1A9871}" type="presOf" srcId="{7C730A3B-24FA-4A35-B236-80D33EBF22A7}" destId="{416F7A34-1C7D-47F9-9582-5104D5A82116}" srcOrd="0" destOrd="0" presId="urn:microsoft.com/office/officeart/2018/5/layout/IconCircleLabelList"/>
    <dgm:cxn modelId="{341DFFC0-6F45-4310-9570-3F4555C758CC}" type="presOf" srcId="{B6FB92F9-9D6F-4F8E-B168-3ACCF3DB1043}" destId="{6C54A047-604A-472D-89DC-0E107E5EE14F}" srcOrd="0" destOrd="0" presId="urn:microsoft.com/office/officeart/2018/5/layout/IconCircleLabelList"/>
    <dgm:cxn modelId="{F26EF6D4-B2C0-4AB2-A0D9-E0574C1A006E}" srcId="{E38CFC7E-1B59-4E3E-AB7D-9E7E4A5F0FF5}" destId="{74365CF0-03D2-42BE-AAD5-9E120A8A6CEE}" srcOrd="1" destOrd="0" parTransId="{C0828A3A-8839-4F72-8D8B-55E189FE2139}" sibTransId="{75C38FB6-6495-47EE-A921-1DFD0577AC97}"/>
    <dgm:cxn modelId="{877DF298-2824-41DC-9594-6B18FF1157B4}" type="presParOf" srcId="{F6AE8E15-DCA7-4962-9099-DBB5811F5C27}" destId="{0E0D33FA-86E8-4404-8C8F-480D7C87D99A}" srcOrd="0" destOrd="0" presId="urn:microsoft.com/office/officeart/2018/5/layout/IconCircleLabelList"/>
    <dgm:cxn modelId="{C959675D-C37A-42D0-80E6-5583F4AE35B1}" type="presParOf" srcId="{0E0D33FA-86E8-4404-8C8F-480D7C87D99A}" destId="{B3C4B96E-C3CA-44A4-9534-269629267F98}" srcOrd="0" destOrd="0" presId="urn:microsoft.com/office/officeart/2018/5/layout/IconCircleLabelList"/>
    <dgm:cxn modelId="{3C8C2D57-E6F7-4C35-BF9D-39D9EDA19FB6}" type="presParOf" srcId="{0E0D33FA-86E8-4404-8C8F-480D7C87D99A}" destId="{EE63CE59-0520-40CD-B4C3-39CCFD12B47E}" srcOrd="1" destOrd="0" presId="urn:microsoft.com/office/officeart/2018/5/layout/IconCircleLabelList"/>
    <dgm:cxn modelId="{4375903A-3D4D-4450-B761-78847FD6CCF4}" type="presParOf" srcId="{0E0D33FA-86E8-4404-8C8F-480D7C87D99A}" destId="{3808DBFA-24BD-4A24-A81F-452F8FB9798A}" srcOrd="2" destOrd="0" presId="urn:microsoft.com/office/officeart/2018/5/layout/IconCircleLabelList"/>
    <dgm:cxn modelId="{943E0350-DD7A-4B64-B4C0-5C93A89A6826}" type="presParOf" srcId="{0E0D33FA-86E8-4404-8C8F-480D7C87D99A}" destId="{6C54A047-604A-472D-89DC-0E107E5EE14F}" srcOrd="3" destOrd="0" presId="urn:microsoft.com/office/officeart/2018/5/layout/IconCircleLabelList"/>
    <dgm:cxn modelId="{9B702421-F621-4334-9D78-2D34F7B2EB27}" type="presParOf" srcId="{F6AE8E15-DCA7-4962-9099-DBB5811F5C27}" destId="{42B6C3FE-B6A2-497D-BEFE-CA3B0E2754F3}" srcOrd="1" destOrd="0" presId="urn:microsoft.com/office/officeart/2018/5/layout/IconCircleLabelList"/>
    <dgm:cxn modelId="{EC513908-E4A4-4055-A360-76D8EAA9B098}" type="presParOf" srcId="{F6AE8E15-DCA7-4962-9099-DBB5811F5C27}" destId="{5BDA4C9F-E9F8-45B2-B4AC-FAD1C58CEC14}" srcOrd="2" destOrd="0" presId="urn:microsoft.com/office/officeart/2018/5/layout/IconCircleLabelList"/>
    <dgm:cxn modelId="{D62AAF53-DE4C-4E39-82E2-A4C06A7DB8B7}" type="presParOf" srcId="{5BDA4C9F-E9F8-45B2-B4AC-FAD1C58CEC14}" destId="{385A7D7A-2857-4C76-9063-BE4BDF2227BD}" srcOrd="0" destOrd="0" presId="urn:microsoft.com/office/officeart/2018/5/layout/IconCircleLabelList"/>
    <dgm:cxn modelId="{87D81FE5-33E9-42D8-8945-30EE5C0B9DC9}" type="presParOf" srcId="{5BDA4C9F-E9F8-45B2-B4AC-FAD1C58CEC14}" destId="{64653A66-C000-4705-87DE-C47A695F7C77}" srcOrd="1" destOrd="0" presId="urn:microsoft.com/office/officeart/2018/5/layout/IconCircleLabelList"/>
    <dgm:cxn modelId="{51B41002-0561-488D-ACE4-2DCB98FC0E1A}" type="presParOf" srcId="{5BDA4C9F-E9F8-45B2-B4AC-FAD1C58CEC14}" destId="{CD46FB14-C379-4FA6-8E4C-65D2FF4E4EC6}" srcOrd="2" destOrd="0" presId="urn:microsoft.com/office/officeart/2018/5/layout/IconCircleLabelList"/>
    <dgm:cxn modelId="{7B4E8BD3-5F71-47B9-AFA8-60D7462B07E5}" type="presParOf" srcId="{5BDA4C9F-E9F8-45B2-B4AC-FAD1C58CEC14}" destId="{4AAB3FEF-CC9B-40D0-820B-5744A9B39D3F}" srcOrd="3" destOrd="0" presId="urn:microsoft.com/office/officeart/2018/5/layout/IconCircleLabelList"/>
    <dgm:cxn modelId="{5B47708D-DE17-4266-9360-D72BFA71FD63}" type="presParOf" srcId="{F6AE8E15-DCA7-4962-9099-DBB5811F5C27}" destId="{4B44A93D-2914-4187-94CC-62B90CB5A368}" srcOrd="3" destOrd="0" presId="urn:microsoft.com/office/officeart/2018/5/layout/IconCircleLabelList"/>
    <dgm:cxn modelId="{8D13A1E7-D42A-4248-A607-F32293DD1FDF}" type="presParOf" srcId="{F6AE8E15-DCA7-4962-9099-DBB5811F5C27}" destId="{F43C9AA8-9908-4B3A-88AF-67317317ED77}" srcOrd="4" destOrd="0" presId="urn:microsoft.com/office/officeart/2018/5/layout/IconCircleLabelList"/>
    <dgm:cxn modelId="{EAC0FCDB-712B-41F6-8275-BEDAA14973DB}" type="presParOf" srcId="{F43C9AA8-9908-4B3A-88AF-67317317ED77}" destId="{770FFCDA-CB5B-4FFF-8AD2-68A3A572A3BF}" srcOrd="0" destOrd="0" presId="urn:microsoft.com/office/officeart/2018/5/layout/IconCircleLabelList"/>
    <dgm:cxn modelId="{462D1290-4A95-41C3-AC25-AF6FAE5108F1}" type="presParOf" srcId="{F43C9AA8-9908-4B3A-88AF-67317317ED77}" destId="{C9F7FDE1-2CCD-451A-8735-034EA4A21438}" srcOrd="1" destOrd="0" presId="urn:microsoft.com/office/officeart/2018/5/layout/IconCircleLabelList"/>
    <dgm:cxn modelId="{891396A9-CE60-425F-9003-A409456C9F25}" type="presParOf" srcId="{F43C9AA8-9908-4B3A-88AF-67317317ED77}" destId="{9EC26148-48F6-45EE-8B67-9A195A7C621F}" srcOrd="2" destOrd="0" presId="urn:microsoft.com/office/officeart/2018/5/layout/IconCircleLabelList"/>
    <dgm:cxn modelId="{B5A9B847-C214-4D40-81DB-9C4B684E8F81}" type="presParOf" srcId="{F43C9AA8-9908-4B3A-88AF-67317317ED77}" destId="{C69C5BDF-FF06-42FE-B5C6-5051D06A2BCD}" srcOrd="3" destOrd="0" presId="urn:microsoft.com/office/officeart/2018/5/layout/IconCircleLabelList"/>
    <dgm:cxn modelId="{13C74499-6535-4E6D-9339-EDDBA059AF78}" type="presParOf" srcId="{F6AE8E15-DCA7-4962-9099-DBB5811F5C27}" destId="{0E6A6088-021B-4BB9-8CF6-19391AE5EB4B}" srcOrd="5" destOrd="0" presId="urn:microsoft.com/office/officeart/2018/5/layout/IconCircleLabelList"/>
    <dgm:cxn modelId="{077B6A43-2205-46DB-8BE9-36E6A86BA89D}" type="presParOf" srcId="{F6AE8E15-DCA7-4962-9099-DBB5811F5C27}" destId="{18D8B791-A1F0-4BE3-AACD-B1E52FF1449E}" srcOrd="6" destOrd="0" presId="urn:microsoft.com/office/officeart/2018/5/layout/IconCircleLabelList"/>
    <dgm:cxn modelId="{BB4990DB-AE1A-442C-AE9C-0EE515F6AA9D}" type="presParOf" srcId="{18D8B791-A1F0-4BE3-AACD-B1E52FF1449E}" destId="{E68FB68F-655A-48FA-B583-0E5CA2406D62}" srcOrd="0" destOrd="0" presId="urn:microsoft.com/office/officeart/2018/5/layout/IconCircleLabelList"/>
    <dgm:cxn modelId="{3CAC6E2C-884E-4612-9F0B-97F937618D1C}" type="presParOf" srcId="{18D8B791-A1F0-4BE3-AACD-B1E52FF1449E}" destId="{069989B2-C3FC-4799-AFFB-8638EBE0C4BE}" srcOrd="1" destOrd="0" presId="urn:microsoft.com/office/officeart/2018/5/layout/IconCircleLabelList"/>
    <dgm:cxn modelId="{8CE57362-5F60-4F76-AB6A-158F6A9FA565}" type="presParOf" srcId="{18D8B791-A1F0-4BE3-AACD-B1E52FF1449E}" destId="{11974094-32AD-4699-9771-B59DD462744C}" srcOrd="2" destOrd="0" presId="urn:microsoft.com/office/officeart/2018/5/layout/IconCircleLabelList"/>
    <dgm:cxn modelId="{283968F5-6F3D-47B4-9E7B-7C543EBDA744}" type="presParOf" srcId="{18D8B791-A1F0-4BE3-AACD-B1E52FF1449E}" destId="{416F7A34-1C7D-47F9-9582-5104D5A8211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09F9FC-2DBA-4133-AB0C-E87F429D875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EEFD3D8-93D1-44A4-83DB-1B52CCC487F0}">
      <dgm:prSet/>
      <dgm:spPr/>
      <dgm:t>
        <a:bodyPr/>
        <a:lstStyle/>
        <a:p>
          <a:pPr rtl="0"/>
          <a:r>
            <a:rPr lang="pl-PL" dirty="0">
              <a:latin typeface="Calibri"/>
              <a:cs typeface="Calibri"/>
            </a:rPr>
            <a:t> złe nawyki żywieniowe uczniów</a:t>
          </a:r>
          <a:endParaRPr lang="en-US" dirty="0">
            <a:latin typeface="Calibri"/>
            <a:cs typeface="Calibri"/>
          </a:endParaRPr>
        </a:p>
      </dgm:t>
    </dgm:pt>
    <dgm:pt modelId="{0695B054-B996-4CAC-AF69-FF0207351E47}" type="parTrans" cxnId="{A8C4EED1-8A4A-4227-98C8-2CDF36C347BF}">
      <dgm:prSet/>
      <dgm:spPr/>
      <dgm:t>
        <a:bodyPr/>
        <a:lstStyle/>
        <a:p>
          <a:endParaRPr lang="en-US"/>
        </a:p>
      </dgm:t>
    </dgm:pt>
    <dgm:pt modelId="{C4F495F5-7460-4BB2-9D3E-4691B594FB08}" type="sibTrans" cxnId="{A8C4EED1-8A4A-4227-98C8-2CDF36C347BF}">
      <dgm:prSet/>
      <dgm:spPr/>
      <dgm:t>
        <a:bodyPr/>
        <a:lstStyle/>
        <a:p>
          <a:endParaRPr lang="en-US"/>
        </a:p>
      </dgm:t>
    </dgm:pt>
    <dgm:pt modelId="{2FC5E39B-762B-445C-9CAC-8DDA92ABD34E}">
      <dgm:prSet/>
      <dgm:spPr/>
      <dgm:t>
        <a:bodyPr/>
        <a:lstStyle/>
        <a:p>
          <a:r>
            <a:rPr lang="pl-PL" dirty="0">
              <a:latin typeface="Calibri"/>
              <a:cs typeface="Calibri"/>
            </a:rPr>
            <a:t>niesmaczne obiady</a:t>
          </a:r>
          <a:endParaRPr lang="en-US" dirty="0">
            <a:latin typeface="Calibri"/>
            <a:cs typeface="Calibri"/>
          </a:endParaRPr>
        </a:p>
      </dgm:t>
    </dgm:pt>
    <dgm:pt modelId="{9D581C3C-D324-4C16-B036-56499948C51F}" type="parTrans" cxnId="{E05A219B-74C4-4154-96E8-4CE3BF442183}">
      <dgm:prSet/>
      <dgm:spPr/>
      <dgm:t>
        <a:bodyPr/>
        <a:lstStyle/>
        <a:p>
          <a:endParaRPr lang="en-US"/>
        </a:p>
      </dgm:t>
    </dgm:pt>
    <dgm:pt modelId="{8E369FA0-B7F3-459D-9469-D5C32DF8C3E4}" type="sibTrans" cxnId="{E05A219B-74C4-4154-96E8-4CE3BF442183}">
      <dgm:prSet/>
      <dgm:spPr/>
      <dgm:t>
        <a:bodyPr/>
        <a:lstStyle/>
        <a:p>
          <a:endParaRPr lang="en-US"/>
        </a:p>
      </dgm:t>
    </dgm:pt>
    <dgm:pt modelId="{FF3E0049-F751-48EC-963D-4068B9EAAEBA}">
      <dgm:prSet/>
      <dgm:spPr/>
      <dgm:t>
        <a:bodyPr/>
        <a:lstStyle/>
        <a:p>
          <a:r>
            <a:rPr lang="pl-PL" dirty="0">
              <a:latin typeface="Calibri"/>
              <a:cs typeface="Calibri"/>
            </a:rPr>
            <a:t>zbyt duża </a:t>
          </a:r>
          <a:r>
            <a:rPr lang="pl-PL" dirty="0" smtClean="0">
              <a:latin typeface="Calibri"/>
              <a:cs typeface="Calibri"/>
            </a:rPr>
            <a:t>porcja </a:t>
          </a:r>
          <a:r>
            <a:rPr lang="pl-PL" dirty="0">
              <a:latin typeface="Calibri"/>
              <a:cs typeface="Calibri"/>
            </a:rPr>
            <a:t>obiadu</a:t>
          </a:r>
          <a:endParaRPr lang="en-US" dirty="0">
            <a:latin typeface="Calibri"/>
            <a:cs typeface="Calibri"/>
          </a:endParaRPr>
        </a:p>
      </dgm:t>
    </dgm:pt>
    <dgm:pt modelId="{12C4966C-C62B-41CB-95BA-21D58A3F77BA}" type="parTrans" cxnId="{67F1FF84-F918-48EF-99A7-DD0246CBEECC}">
      <dgm:prSet/>
      <dgm:spPr/>
      <dgm:t>
        <a:bodyPr/>
        <a:lstStyle/>
        <a:p>
          <a:endParaRPr lang="en-US"/>
        </a:p>
      </dgm:t>
    </dgm:pt>
    <dgm:pt modelId="{29DB9D98-B012-4ED8-B9C5-CBC730BD4CFB}" type="sibTrans" cxnId="{67F1FF84-F918-48EF-99A7-DD0246CBEECC}">
      <dgm:prSet/>
      <dgm:spPr/>
      <dgm:t>
        <a:bodyPr/>
        <a:lstStyle/>
        <a:p>
          <a:endParaRPr lang="en-US"/>
        </a:p>
      </dgm:t>
    </dgm:pt>
    <dgm:pt modelId="{F698510A-6180-42F6-A370-54A0CCE4DE7D}" type="pres">
      <dgm:prSet presAssocID="{9909F9FC-2DBA-4133-AB0C-E87F429D875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631C7FD4-9C1D-49C8-A595-77A8AE89FFA5}" type="pres">
      <dgm:prSet presAssocID="{FEEFD3D8-93D1-44A4-83DB-1B52CCC487F0}" presName="hierRoot1" presStyleCnt="0"/>
      <dgm:spPr/>
    </dgm:pt>
    <dgm:pt modelId="{B6F1E593-ECF9-45A1-99F2-2883650748D5}" type="pres">
      <dgm:prSet presAssocID="{FEEFD3D8-93D1-44A4-83DB-1B52CCC487F0}" presName="composite" presStyleCnt="0"/>
      <dgm:spPr/>
    </dgm:pt>
    <dgm:pt modelId="{F8CC3BAC-64FF-465C-A70F-8F955899C793}" type="pres">
      <dgm:prSet presAssocID="{FEEFD3D8-93D1-44A4-83DB-1B52CCC487F0}" presName="background" presStyleLbl="node0" presStyleIdx="0" presStyleCnt="3"/>
      <dgm:spPr/>
    </dgm:pt>
    <dgm:pt modelId="{3F7EF6E9-03B9-48BD-B267-808C20CC484B}" type="pres">
      <dgm:prSet presAssocID="{FEEFD3D8-93D1-44A4-83DB-1B52CCC487F0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9A2CAF7-34C0-4F14-8CFF-C2EE84047F3D}" type="pres">
      <dgm:prSet presAssocID="{FEEFD3D8-93D1-44A4-83DB-1B52CCC487F0}" presName="hierChild2" presStyleCnt="0"/>
      <dgm:spPr/>
    </dgm:pt>
    <dgm:pt modelId="{79FBF0F9-ABE0-4AB3-B940-93D65390DF57}" type="pres">
      <dgm:prSet presAssocID="{2FC5E39B-762B-445C-9CAC-8DDA92ABD34E}" presName="hierRoot1" presStyleCnt="0"/>
      <dgm:spPr/>
    </dgm:pt>
    <dgm:pt modelId="{3AC509AA-6D46-44E4-8DE1-ECFD2DCAA080}" type="pres">
      <dgm:prSet presAssocID="{2FC5E39B-762B-445C-9CAC-8DDA92ABD34E}" presName="composite" presStyleCnt="0"/>
      <dgm:spPr/>
    </dgm:pt>
    <dgm:pt modelId="{97EE3084-7EAD-40D3-9753-4146FAD92A6C}" type="pres">
      <dgm:prSet presAssocID="{2FC5E39B-762B-445C-9CAC-8DDA92ABD34E}" presName="background" presStyleLbl="node0" presStyleIdx="1" presStyleCnt="3"/>
      <dgm:spPr/>
    </dgm:pt>
    <dgm:pt modelId="{D1359FB1-0767-416E-8549-054510C874B4}" type="pres">
      <dgm:prSet presAssocID="{2FC5E39B-762B-445C-9CAC-8DDA92ABD34E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C459917-F018-4A31-976D-66BBAF33049B}" type="pres">
      <dgm:prSet presAssocID="{2FC5E39B-762B-445C-9CAC-8DDA92ABD34E}" presName="hierChild2" presStyleCnt="0"/>
      <dgm:spPr/>
    </dgm:pt>
    <dgm:pt modelId="{4C39BCD7-7C2B-43DA-B00F-EF7EE480B9F3}" type="pres">
      <dgm:prSet presAssocID="{FF3E0049-F751-48EC-963D-4068B9EAAEBA}" presName="hierRoot1" presStyleCnt="0"/>
      <dgm:spPr/>
    </dgm:pt>
    <dgm:pt modelId="{8042F8D4-1D50-4D05-B947-074BC9752374}" type="pres">
      <dgm:prSet presAssocID="{FF3E0049-F751-48EC-963D-4068B9EAAEBA}" presName="composite" presStyleCnt="0"/>
      <dgm:spPr/>
    </dgm:pt>
    <dgm:pt modelId="{F9500276-E503-4C6F-9579-3416DEBB4295}" type="pres">
      <dgm:prSet presAssocID="{FF3E0049-F751-48EC-963D-4068B9EAAEBA}" presName="background" presStyleLbl="node0" presStyleIdx="2" presStyleCnt="3"/>
      <dgm:spPr/>
    </dgm:pt>
    <dgm:pt modelId="{FA173A30-26DF-476E-BBFA-356B5BD28753}" type="pres">
      <dgm:prSet presAssocID="{FF3E0049-F751-48EC-963D-4068B9EAAEBA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FC6B06D-25E8-4D0F-8728-9F4514B0AF9C}" type="pres">
      <dgm:prSet presAssocID="{FF3E0049-F751-48EC-963D-4068B9EAAEBA}" presName="hierChild2" presStyleCnt="0"/>
      <dgm:spPr/>
    </dgm:pt>
  </dgm:ptLst>
  <dgm:cxnLst>
    <dgm:cxn modelId="{A8C4EED1-8A4A-4227-98C8-2CDF36C347BF}" srcId="{9909F9FC-2DBA-4133-AB0C-E87F429D8758}" destId="{FEEFD3D8-93D1-44A4-83DB-1B52CCC487F0}" srcOrd="0" destOrd="0" parTransId="{0695B054-B996-4CAC-AF69-FF0207351E47}" sibTransId="{C4F495F5-7460-4BB2-9D3E-4691B594FB08}"/>
    <dgm:cxn modelId="{5EC80096-A5CA-4C3E-BF54-B242939BF793}" type="presOf" srcId="{2FC5E39B-762B-445C-9CAC-8DDA92ABD34E}" destId="{D1359FB1-0767-416E-8549-054510C874B4}" srcOrd="0" destOrd="0" presId="urn:microsoft.com/office/officeart/2005/8/layout/hierarchy1"/>
    <dgm:cxn modelId="{67F1FF84-F918-48EF-99A7-DD0246CBEECC}" srcId="{9909F9FC-2DBA-4133-AB0C-E87F429D8758}" destId="{FF3E0049-F751-48EC-963D-4068B9EAAEBA}" srcOrd="2" destOrd="0" parTransId="{12C4966C-C62B-41CB-95BA-21D58A3F77BA}" sibTransId="{29DB9D98-B012-4ED8-B9C5-CBC730BD4CFB}"/>
    <dgm:cxn modelId="{E05A219B-74C4-4154-96E8-4CE3BF442183}" srcId="{9909F9FC-2DBA-4133-AB0C-E87F429D8758}" destId="{2FC5E39B-762B-445C-9CAC-8DDA92ABD34E}" srcOrd="1" destOrd="0" parTransId="{9D581C3C-D324-4C16-B036-56499948C51F}" sibTransId="{8E369FA0-B7F3-459D-9469-D5C32DF8C3E4}"/>
    <dgm:cxn modelId="{79387A3A-0C55-4F88-9C78-7EE34B1F46CC}" type="presOf" srcId="{9909F9FC-2DBA-4133-AB0C-E87F429D8758}" destId="{F698510A-6180-42F6-A370-54A0CCE4DE7D}" srcOrd="0" destOrd="0" presId="urn:microsoft.com/office/officeart/2005/8/layout/hierarchy1"/>
    <dgm:cxn modelId="{FF2797FF-3AFF-4483-BF76-A02F115593C4}" type="presOf" srcId="{FF3E0049-F751-48EC-963D-4068B9EAAEBA}" destId="{FA173A30-26DF-476E-BBFA-356B5BD28753}" srcOrd="0" destOrd="0" presId="urn:microsoft.com/office/officeart/2005/8/layout/hierarchy1"/>
    <dgm:cxn modelId="{7A6C3D03-2214-4466-AC18-B474CDB5A660}" type="presOf" srcId="{FEEFD3D8-93D1-44A4-83DB-1B52CCC487F0}" destId="{3F7EF6E9-03B9-48BD-B267-808C20CC484B}" srcOrd="0" destOrd="0" presId="urn:microsoft.com/office/officeart/2005/8/layout/hierarchy1"/>
    <dgm:cxn modelId="{A3DAF5AE-2D28-4BAF-ADC3-55C3485955D8}" type="presParOf" srcId="{F698510A-6180-42F6-A370-54A0CCE4DE7D}" destId="{631C7FD4-9C1D-49C8-A595-77A8AE89FFA5}" srcOrd="0" destOrd="0" presId="urn:microsoft.com/office/officeart/2005/8/layout/hierarchy1"/>
    <dgm:cxn modelId="{F68D66E4-9698-4CBF-8F09-724BABBD0482}" type="presParOf" srcId="{631C7FD4-9C1D-49C8-A595-77A8AE89FFA5}" destId="{B6F1E593-ECF9-45A1-99F2-2883650748D5}" srcOrd="0" destOrd="0" presId="urn:microsoft.com/office/officeart/2005/8/layout/hierarchy1"/>
    <dgm:cxn modelId="{48AD5A4F-BD3B-4785-BCCE-29EC09DDF5D2}" type="presParOf" srcId="{B6F1E593-ECF9-45A1-99F2-2883650748D5}" destId="{F8CC3BAC-64FF-465C-A70F-8F955899C793}" srcOrd="0" destOrd="0" presId="urn:microsoft.com/office/officeart/2005/8/layout/hierarchy1"/>
    <dgm:cxn modelId="{DCB6DB36-FD8E-4043-A905-A9A45A4811A6}" type="presParOf" srcId="{B6F1E593-ECF9-45A1-99F2-2883650748D5}" destId="{3F7EF6E9-03B9-48BD-B267-808C20CC484B}" srcOrd="1" destOrd="0" presId="urn:microsoft.com/office/officeart/2005/8/layout/hierarchy1"/>
    <dgm:cxn modelId="{832D9EE7-F32F-4C3D-8636-BFDD73ECEEC8}" type="presParOf" srcId="{631C7FD4-9C1D-49C8-A595-77A8AE89FFA5}" destId="{19A2CAF7-34C0-4F14-8CFF-C2EE84047F3D}" srcOrd="1" destOrd="0" presId="urn:microsoft.com/office/officeart/2005/8/layout/hierarchy1"/>
    <dgm:cxn modelId="{21EE04D8-3747-4481-AAF5-62D018179E67}" type="presParOf" srcId="{F698510A-6180-42F6-A370-54A0CCE4DE7D}" destId="{79FBF0F9-ABE0-4AB3-B940-93D65390DF57}" srcOrd="1" destOrd="0" presId="urn:microsoft.com/office/officeart/2005/8/layout/hierarchy1"/>
    <dgm:cxn modelId="{B98E0B0F-0A44-46E3-BF17-A0384FAACAA1}" type="presParOf" srcId="{79FBF0F9-ABE0-4AB3-B940-93D65390DF57}" destId="{3AC509AA-6D46-44E4-8DE1-ECFD2DCAA080}" srcOrd="0" destOrd="0" presId="urn:microsoft.com/office/officeart/2005/8/layout/hierarchy1"/>
    <dgm:cxn modelId="{40B95575-0BD4-42FC-9D23-DE4393EEF44E}" type="presParOf" srcId="{3AC509AA-6D46-44E4-8DE1-ECFD2DCAA080}" destId="{97EE3084-7EAD-40D3-9753-4146FAD92A6C}" srcOrd="0" destOrd="0" presId="urn:microsoft.com/office/officeart/2005/8/layout/hierarchy1"/>
    <dgm:cxn modelId="{788886BE-328E-4529-958D-D4F59FBB45DA}" type="presParOf" srcId="{3AC509AA-6D46-44E4-8DE1-ECFD2DCAA080}" destId="{D1359FB1-0767-416E-8549-054510C874B4}" srcOrd="1" destOrd="0" presId="urn:microsoft.com/office/officeart/2005/8/layout/hierarchy1"/>
    <dgm:cxn modelId="{93482086-81F7-4CF6-B401-E845C00B6983}" type="presParOf" srcId="{79FBF0F9-ABE0-4AB3-B940-93D65390DF57}" destId="{8C459917-F018-4A31-976D-66BBAF33049B}" srcOrd="1" destOrd="0" presId="urn:microsoft.com/office/officeart/2005/8/layout/hierarchy1"/>
    <dgm:cxn modelId="{26F3E4A5-1166-42BA-931F-49E1D2957008}" type="presParOf" srcId="{F698510A-6180-42F6-A370-54A0CCE4DE7D}" destId="{4C39BCD7-7C2B-43DA-B00F-EF7EE480B9F3}" srcOrd="2" destOrd="0" presId="urn:microsoft.com/office/officeart/2005/8/layout/hierarchy1"/>
    <dgm:cxn modelId="{BD823847-7ADE-4E93-85B5-749A39CADE18}" type="presParOf" srcId="{4C39BCD7-7C2B-43DA-B00F-EF7EE480B9F3}" destId="{8042F8D4-1D50-4D05-B947-074BC9752374}" srcOrd="0" destOrd="0" presId="urn:microsoft.com/office/officeart/2005/8/layout/hierarchy1"/>
    <dgm:cxn modelId="{B4BBF5F0-0044-4338-9BAB-93C74A3514E5}" type="presParOf" srcId="{8042F8D4-1D50-4D05-B947-074BC9752374}" destId="{F9500276-E503-4C6F-9579-3416DEBB4295}" srcOrd="0" destOrd="0" presId="urn:microsoft.com/office/officeart/2005/8/layout/hierarchy1"/>
    <dgm:cxn modelId="{FEA1D3C1-2B85-4A0C-A681-C650A14618A1}" type="presParOf" srcId="{8042F8D4-1D50-4D05-B947-074BC9752374}" destId="{FA173A30-26DF-476E-BBFA-356B5BD28753}" srcOrd="1" destOrd="0" presId="urn:microsoft.com/office/officeart/2005/8/layout/hierarchy1"/>
    <dgm:cxn modelId="{D99FDC61-5A83-4DF9-B8F6-40FCCC2A9B61}" type="presParOf" srcId="{4C39BCD7-7C2B-43DA-B00F-EF7EE480B9F3}" destId="{BFC6B06D-25E8-4D0F-8728-9F4514B0AF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C2D699-E32F-42F5-B693-294F612FAE54}" type="doc">
      <dgm:prSet loTypeId="urn:microsoft.com/office/officeart/2005/8/layout/default#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BC05AD7-7710-4892-B883-623CD9FC16EC}">
      <dgm:prSet/>
      <dgm:spPr/>
      <dgm:t>
        <a:bodyPr/>
        <a:lstStyle/>
        <a:p>
          <a:r>
            <a:rPr lang="pl-PL" dirty="0"/>
            <a:t>W </a:t>
          </a:r>
          <a:r>
            <a:rPr lang="pl-PL" dirty="0">
              <a:latin typeface="Calibri Light" panose="020F0302020204030204"/>
            </a:rPr>
            <a:t>Śmietnikach:</a:t>
          </a:r>
          <a:endParaRPr lang="en-US" dirty="0"/>
        </a:p>
      </dgm:t>
    </dgm:pt>
    <dgm:pt modelId="{B9C1C62E-4044-4677-837F-B343FB454402}" type="parTrans" cxnId="{8EA35CAE-C3D8-4B02-B410-0DB48962954E}">
      <dgm:prSet/>
      <dgm:spPr/>
      <dgm:t>
        <a:bodyPr/>
        <a:lstStyle/>
        <a:p>
          <a:endParaRPr lang="en-US"/>
        </a:p>
      </dgm:t>
    </dgm:pt>
    <dgm:pt modelId="{AE26395C-30D2-47C6-BD0A-DE9F842332BB}" type="sibTrans" cxnId="{8EA35CAE-C3D8-4B02-B410-0DB48962954E}">
      <dgm:prSet/>
      <dgm:spPr/>
      <dgm:t>
        <a:bodyPr/>
        <a:lstStyle/>
        <a:p>
          <a:endParaRPr lang="en-US"/>
        </a:p>
      </dgm:t>
    </dgm:pt>
    <dgm:pt modelId="{A8272D95-38F3-4BDE-81AA-333253E049DE}">
      <dgm:prSet/>
      <dgm:spPr/>
      <dgm:t>
        <a:bodyPr/>
        <a:lstStyle/>
        <a:p>
          <a:r>
            <a:rPr lang="pl-PL" dirty="0"/>
            <a:t>Kanapki </a:t>
          </a:r>
          <a:endParaRPr lang="en-US" dirty="0"/>
        </a:p>
      </dgm:t>
    </dgm:pt>
    <dgm:pt modelId="{9878D814-CC70-4372-9BC8-BBDF6EF342B8}" type="parTrans" cxnId="{88449F55-660C-4F61-91C0-91D2A4A15635}">
      <dgm:prSet/>
      <dgm:spPr/>
      <dgm:t>
        <a:bodyPr/>
        <a:lstStyle/>
        <a:p>
          <a:endParaRPr lang="en-US"/>
        </a:p>
      </dgm:t>
    </dgm:pt>
    <dgm:pt modelId="{5F3AB7D3-2B68-43FB-9958-C8B6A36916ED}" type="sibTrans" cxnId="{88449F55-660C-4F61-91C0-91D2A4A15635}">
      <dgm:prSet/>
      <dgm:spPr/>
      <dgm:t>
        <a:bodyPr/>
        <a:lstStyle/>
        <a:p>
          <a:endParaRPr lang="en-US"/>
        </a:p>
      </dgm:t>
    </dgm:pt>
    <dgm:pt modelId="{CC7F8498-CFA6-448F-B8FA-BE3F1E3B08EE}">
      <dgm:prSet/>
      <dgm:spPr/>
      <dgm:t>
        <a:bodyPr/>
        <a:lstStyle/>
        <a:p>
          <a:r>
            <a:rPr lang="pl-PL" dirty="0"/>
            <a:t>Jabłka  </a:t>
          </a:r>
          <a:endParaRPr lang="en-US" dirty="0"/>
        </a:p>
      </dgm:t>
    </dgm:pt>
    <dgm:pt modelId="{672EB5B9-5D78-411B-B889-801577E31EBA}" type="parTrans" cxnId="{E8AB776C-8BF5-4542-B7F7-ACACAC8457E9}">
      <dgm:prSet/>
      <dgm:spPr/>
      <dgm:t>
        <a:bodyPr/>
        <a:lstStyle/>
        <a:p>
          <a:endParaRPr lang="en-US"/>
        </a:p>
      </dgm:t>
    </dgm:pt>
    <dgm:pt modelId="{81A2E678-148B-47A3-B6D1-A6ECD5DF4C41}" type="sibTrans" cxnId="{E8AB776C-8BF5-4542-B7F7-ACACAC8457E9}">
      <dgm:prSet/>
      <dgm:spPr/>
      <dgm:t>
        <a:bodyPr/>
        <a:lstStyle/>
        <a:p>
          <a:endParaRPr lang="en-US"/>
        </a:p>
      </dgm:t>
    </dgm:pt>
    <dgm:pt modelId="{8DB07F8F-1D4D-497B-BA4C-EA6EEA156E8B}">
      <dgm:prSet/>
      <dgm:spPr/>
      <dgm:t>
        <a:bodyPr/>
        <a:lstStyle/>
        <a:p>
          <a:r>
            <a:rPr lang="pl-PL" dirty="0"/>
            <a:t>Banany </a:t>
          </a:r>
          <a:endParaRPr lang="en-US" dirty="0"/>
        </a:p>
      </dgm:t>
    </dgm:pt>
    <dgm:pt modelId="{AD5812B3-E3CE-4C91-A627-6E3CF6A60755}" type="parTrans" cxnId="{DD3FED7A-B717-4AF8-88FA-A580AB3E683A}">
      <dgm:prSet/>
      <dgm:spPr/>
      <dgm:t>
        <a:bodyPr/>
        <a:lstStyle/>
        <a:p>
          <a:endParaRPr lang="en-US"/>
        </a:p>
      </dgm:t>
    </dgm:pt>
    <dgm:pt modelId="{D8DCBAEE-2CC2-4729-9E76-8AAD7062711B}" type="sibTrans" cxnId="{DD3FED7A-B717-4AF8-88FA-A580AB3E683A}">
      <dgm:prSet/>
      <dgm:spPr/>
      <dgm:t>
        <a:bodyPr/>
        <a:lstStyle/>
        <a:p>
          <a:endParaRPr lang="en-US"/>
        </a:p>
      </dgm:t>
    </dgm:pt>
    <dgm:pt modelId="{C7A2C220-270F-4949-AD42-F888DA9667B9}">
      <dgm:prSet/>
      <dgm:spPr/>
      <dgm:t>
        <a:bodyPr/>
        <a:lstStyle/>
        <a:p>
          <a:r>
            <a:rPr lang="pl-PL" dirty="0"/>
            <a:t>Na  </a:t>
          </a:r>
          <a:r>
            <a:rPr lang="pl-PL" dirty="0">
              <a:latin typeface="Calibri Light" panose="020F0302020204030204"/>
            </a:rPr>
            <a:t>Stołówkach:</a:t>
          </a:r>
          <a:endParaRPr lang="en-US" dirty="0"/>
        </a:p>
      </dgm:t>
    </dgm:pt>
    <dgm:pt modelId="{FBBF39A8-32A5-49D6-A5D8-8235A62CA224}" type="parTrans" cxnId="{0E0CD81E-7C82-47D3-AD1C-161DF6342150}">
      <dgm:prSet/>
      <dgm:spPr/>
      <dgm:t>
        <a:bodyPr/>
        <a:lstStyle/>
        <a:p>
          <a:endParaRPr lang="en-US"/>
        </a:p>
      </dgm:t>
    </dgm:pt>
    <dgm:pt modelId="{4DE879BF-3B1B-4CCC-8EF9-2E49C6D1450B}" type="sibTrans" cxnId="{0E0CD81E-7C82-47D3-AD1C-161DF6342150}">
      <dgm:prSet/>
      <dgm:spPr/>
      <dgm:t>
        <a:bodyPr/>
        <a:lstStyle/>
        <a:p>
          <a:endParaRPr lang="en-US"/>
        </a:p>
      </dgm:t>
    </dgm:pt>
    <dgm:pt modelId="{7A087B00-8C9B-47C4-A88D-02B891948AF2}">
      <dgm:prSet/>
      <dgm:spPr/>
      <dgm:t>
        <a:bodyPr/>
        <a:lstStyle/>
        <a:p>
          <a:r>
            <a:rPr lang="pl-PL" dirty="0"/>
            <a:t>Sałatki</a:t>
          </a:r>
          <a:endParaRPr lang="en-US" dirty="0"/>
        </a:p>
      </dgm:t>
    </dgm:pt>
    <dgm:pt modelId="{3A1D3869-6035-4872-A4D2-7333A9D0875F}" type="parTrans" cxnId="{A04C5EBD-F905-4418-8497-735F798C5070}">
      <dgm:prSet/>
      <dgm:spPr/>
      <dgm:t>
        <a:bodyPr/>
        <a:lstStyle/>
        <a:p>
          <a:endParaRPr lang="en-US"/>
        </a:p>
      </dgm:t>
    </dgm:pt>
    <dgm:pt modelId="{EBDA6349-FE1B-40A3-8BB4-B23CE4599BBA}" type="sibTrans" cxnId="{A04C5EBD-F905-4418-8497-735F798C5070}">
      <dgm:prSet/>
      <dgm:spPr/>
      <dgm:t>
        <a:bodyPr/>
        <a:lstStyle/>
        <a:p>
          <a:endParaRPr lang="en-US"/>
        </a:p>
      </dgm:t>
    </dgm:pt>
    <dgm:pt modelId="{89B02D13-D892-407D-93AC-4402EB128068}">
      <dgm:prSet/>
      <dgm:spPr/>
      <dgm:t>
        <a:bodyPr/>
        <a:lstStyle/>
        <a:p>
          <a:r>
            <a:rPr lang="pl-PL" dirty="0"/>
            <a:t>Kasze</a:t>
          </a:r>
          <a:endParaRPr lang="en-US" dirty="0"/>
        </a:p>
      </dgm:t>
    </dgm:pt>
    <dgm:pt modelId="{503447F4-9C14-4826-B2E1-A12C9AB87682}" type="parTrans" cxnId="{545F16FB-A20E-448E-96D2-CE8C316306F5}">
      <dgm:prSet/>
      <dgm:spPr/>
      <dgm:t>
        <a:bodyPr/>
        <a:lstStyle/>
        <a:p>
          <a:endParaRPr lang="en-US"/>
        </a:p>
      </dgm:t>
    </dgm:pt>
    <dgm:pt modelId="{1887886B-0373-4CDE-BABE-32D77F66E12C}" type="sibTrans" cxnId="{545F16FB-A20E-448E-96D2-CE8C316306F5}">
      <dgm:prSet/>
      <dgm:spPr/>
      <dgm:t>
        <a:bodyPr/>
        <a:lstStyle/>
        <a:p>
          <a:endParaRPr lang="en-US"/>
        </a:p>
      </dgm:t>
    </dgm:pt>
    <dgm:pt modelId="{9FABB657-EC97-4D62-9C1E-D682A6C517A3}">
      <dgm:prSet/>
      <dgm:spPr/>
      <dgm:t>
        <a:bodyPr/>
        <a:lstStyle/>
        <a:p>
          <a:r>
            <a:rPr lang="pl-PL" dirty="0"/>
            <a:t>Ziemniaki</a:t>
          </a:r>
          <a:endParaRPr lang="en-US" dirty="0"/>
        </a:p>
      </dgm:t>
    </dgm:pt>
    <dgm:pt modelId="{ED2D8BC8-EA20-4F51-B1D1-F9903E2B08DE}" type="parTrans" cxnId="{DAF962BC-966B-4FF4-B476-7A62DF3230C5}">
      <dgm:prSet/>
      <dgm:spPr/>
      <dgm:t>
        <a:bodyPr/>
        <a:lstStyle/>
        <a:p>
          <a:endParaRPr lang="en-US"/>
        </a:p>
      </dgm:t>
    </dgm:pt>
    <dgm:pt modelId="{6FEE61CF-60B8-4A38-BBDF-81AF17465DF7}" type="sibTrans" cxnId="{DAF962BC-966B-4FF4-B476-7A62DF3230C5}">
      <dgm:prSet/>
      <dgm:spPr/>
      <dgm:t>
        <a:bodyPr/>
        <a:lstStyle/>
        <a:p>
          <a:endParaRPr lang="en-US"/>
        </a:p>
      </dgm:t>
    </dgm:pt>
    <dgm:pt modelId="{83743EDC-6D40-4FD6-9EFB-B6DA95E191C0}" type="pres">
      <dgm:prSet presAssocID="{19C2D699-E32F-42F5-B693-294F612FAE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6AAC635-EE4E-4D9A-AA5B-53577F1159FB}" type="pres">
      <dgm:prSet presAssocID="{ABC05AD7-7710-4892-B883-623CD9FC16EC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17D9CB4-6763-4CC7-A0EF-34F52CB5AAAA}" type="pres">
      <dgm:prSet presAssocID="{AE26395C-30D2-47C6-BD0A-DE9F842332BB}" presName="sibTrans" presStyleCnt="0"/>
      <dgm:spPr/>
    </dgm:pt>
    <dgm:pt modelId="{1CB452DE-8369-4D3A-ABEC-9C6B27DFA6D6}" type="pres">
      <dgm:prSet presAssocID="{A8272D95-38F3-4BDE-81AA-333253E049D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7D3A58-C279-4A49-A170-472B735B2684}" type="pres">
      <dgm:prSet presAssocID="{5F3AB7D3-2B68-43FB-9958-C8B6A36916ED}" presName="sibTrans" presStyleCnt="0"/>
      <dgm:spPr/>
    </dgm:pt>
    <dgm:pt modelId="{E366D9E1-75AB-44BD-B4B6-124F2BC58CE9}" type="pres">
      <dgm:prSet presAssocID="{CC7F8498-CFA6-448F-B8FA-BE3F1E3B08E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834FA5A-9AA0-4B52-8673-6CC79813960B}" type="pres">
      <dgm:prSet presAssocID="{81A2E678-148B-47A3-B6D1-A6ECD5DF4C41}" presName="sibTrans" presStyleCnt="0"/>
      <dgm:spPr/>
    </dgm:pt>
    <dgm:pt modelId="{0E6EFE04-FF82-465F-86CC-C585D2CD127C}" type="pres">
      <dgm:prSet presAssocID="{8DB07F8F-1D4D-497B-BA4C-EA6EEA156E8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F7798F-0088-4BD3-AB0C-3D3911A987BA}" type="pres">
      <dgm:prSet presAssocID="{D8DCBAEE-2CC2-4729-9E76-8AAD7062711B}" presName="sibTrans" presStyleCnt="0"/>
      <dgm:spPr/>
    </dgm:pt>
    <dgm:pt modelId="{367591CF-28DB-461A-8BA9-4CAB8797326B}" type="pres">
      <dgm:prSet presAssocID="{C7A2C220-270F-4949-AD42-F888DA9667B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0C7D28F-DE9D-4067-9BBC-2AEA083BA47E}" type="pres">
      <dgm:prSet presAssocID="{4DE879BF-3B1B-4CCC-8EF9-2E49C6D1450B}" presName="sibTrans" presStyleCnt="0"/>
      <dgm:spPr/>
    </dgm:pt>
    <dgm:pt modelId="{2F11D632-397D-44B4-A236-4DC89AB27EFE}" type="pres">
      <dgm:prSet presAssocID="{7A087B00-8C9B-47C4-A88D-02B891948AF2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73EA9B2-E0C0-47E1-9401-B0DC2BE88E67}" type="pres">
      <dgm:prSet presAssocID="{EBDA6349-FE1B-40A3-8BB4-B23CE4599BBA}" presName="sibTrans" presStyleCnt="0"/>
      <dgm:spPr/>
    </dgm:pt>
    <dgm:pt modelId="{A26A4461-48D2-44B5-B4EB-06A7F1C9EFC9}" type="pres">
      <dgm:prSet presAssocID="{89B02D13-D892-407D-93AC-4402EB128068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FC1FDB2-0621-4B50-93EF-0BB3C0963865}" type="pres">
      <dgm:prSet presAssocID="{1887886B-0373-4CDE-BABE-32D77F66E12C}" presName="sibTrans" presStyleCnt="0"/>
      <dgm:spPr/>
    </dgm:pt>
    <dgm:pt modelId="{DA191206-47F1-4B1D-B6FF-977A2D82C2FF}" type="pres">
      <dgm:prSet presAssocID="{9FABB657-EC97-4D62-9C1E-D682A6C517A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0BD57BD-A2B7-4A9E-AF36-3D248447F0BC}" type="presOf" srcId="{9FABB657-EC97-4D62-9C1E-D682A6C517A3}" destId="{DA191206-47F1-4B1D-B6FF-977A2D82C2FF}" srcOrd="0" destOrd="0" presId="urn:microsoft.com/office/officeart/2005/8/layout/default#1"/>
    <dgm:cxn modelId="{46D3AF12-AD0E-4907-8147-8C3256C11389}" type="presOf" srcId="{89B02D13-D892-407D-93AC-4402EB128068}" destId="{A26A4461-48D2-44B5-B4EB-06A7F1C9EFC9}" srcOrd="0" destOrd="0" presId="urn:microsoft.com/office/officeart/2005/8/layout/default#1"/>
    <dgm:cxn modelId="{0E0CD81E-7C82-47D3-AD1C-161DF6342150}" srcId="{19C2D699-E32F-42F5-B693-294F612FAE54}" destId="{C7A2C220-270F-4949-AD42-F888DA9667B9}" srcOrd="4" destOrd="0" parTransId="{FBBF39A8-32A5-49D6-A5D8-8235A62CA224}" sibTransId="{4DE879BF-3B1B-4CCC-8EF9-2E49C6D1450B}"/>
    <dgm:cxn modelId="{E8AB776C-8BF5-4542-B7F7-ACACAC8457E9}" srcId="{19C2D699-E32F-42F5-B693-294F612FAE54}" destId="{CC7F8498-CFA6-448F-B8FA-BE3F1E3B08EE}" srcOrd="2" destOrd="0" parTransId="{672EB5B9-5D78-411B-B889-801577E31EBA}" sibTransId="{81A2E678-148B-47A3-B6D1-A6ECD5DF4C41}"/>
    <dgm:cxn modelId="{F98B4C18-FFC0-46A2-B433-8F04D9551279}" type="presOf" srcId="{C7A2C220-270F-4949-AD42-F888DA9667B9}" destId="{367591CF-28DB-461A-8BA9-4CAB8797326B}" srcOrd="0" destOrd="0" presId="urn:microsoft.com/office/officeart/2005/8/layout/default#1"/>
    <dgm:cxn modelId="{A04C5EBD-F905-4418-8497-735F798C5070}" srcId="{19C2D699-E32F-42F5-B693-294F612FAE54}" destId="{7A087B00-8C9B-47C4-A88D-02B891948AF2}" srcOrd="5" destOrd="0" parTransId="{3A1D3869-6035-4872-A4D2-7333A9D0875F}" sibTransId="{EBDA6349-FE1B-40A3-8BB4-B23CE4599BBA}"/>
    <dgm:cxn modelId="{3DF8CD1D-AC7A-4485-971D-0A35BC5171E6}" type="presOf" srcId="{CC7F8498-CFA6-448F-B8FA-BE3F1E3B08EE}" destId="{E366D9E1-75AB-44BD-B4B6-124F2BC58CE9}" srcOrd="0" destOrd="0" presId="urn:microsoft.com/office/officeart/2005/8/layout/default#1"/>
    <dgm:cxn modelId="{1D47A8F6-7814-48B2-A20E-D8E89183DDF3}" type="presOf" srcId="{A8272D95-38F3-4BDE-81AA-333253E049DE}" destId="{1CB452DE-8369-4D3A-ABEC-9C6B27DFA6D6}" srcOrd="0" destOrd="0" presId="urn:microsoft.com/office/officeart/2005/8/layout/default#1"/>
    <dgm:cxn modelId="{35F2A7F3-D156-4D1E-A0E4-CE7ED5232C09}" type="presOf" srcId="{8DB07F8F-1D4D-497B-BA4C-EA6EEA156E8B}" destId="{0E6EFE04-FF82-465F-86CC-C585D2CD127C}" srcOrd="0" destOrd="0" presId="urn:microsoft.com/office/officeart/2005/8/layout/default#1"/>
    <dgm:cxn modelId="{1745EB53-36BA-46D6-8C41-6DD26784B0F3}" type="presOf" srcId="{7A087B00-8C9B-47C4-A88D-02B891948AF2}" destId="{2F11D632-397D-44B4-A236-4DC89AB27EFE}" srcOrd="0" destOrd="0" presId="urn:microsoft.com/office/officeart/2005/8/layout/default#1"/>
    <dgm:cxn modelId="{8EA35CAE-C3D8-4B02-B410-0DB48962954E}" srcId="{19C2D699-E32F-42F5-B693-294F612FAE54}" destId="{ABC05AD7-7710-4892-B883-623CD9FC16EC}" srcOrd="0" destOrd="0" parTransId="{B9C1C62E-4044-4677-837F-B343FB454402}" sibTransId="{AE26395C-30D2-47C6-BD0A-DE9F842332BB}"/>
    <dgm:cxn modelId="{DD3FED7A-B717-4AF8-88FA-A580AB3E683A}" srcId="{19C2D699-E32F-42F5-B693-294F612FAE54}" destId="{8DB07F8F-1D4D-497B-BA4C-EA6EEA156E8B}" srcOrd="3" destOrd="0" parTransId="{AD5812B3-E3CE-4C91-A627-6E3CF6A60755}" sibTransId="{D8DCBAEE-2CC2-4729-9E76-8AAD7062711B}"/>
    <dgm:cxn modelId="{81AE9B30-61D6-4528-80CF-849F74F73861}" type="presOf" srcId="{ABC05AD7-7710-4892-B883-623CD9FC16EC}" destId="{C6AAC635-EE4E-4D9A-AA5B-53577F1159FB}" srcOrd="0" destOrd="0" presId="urn:microsoft.com/office/officeart/2005/8/layout/default#1"/>
    <dgm:cxn modelId="{88449F55-660C-4F61-91C0-91D2A4A15635}" srcId="{19C2D699-E32F-42F5-B693-294F612FAE54}" destId="{A8272D95-38F3-4BDE-81AA-333253E049DE}" srcOrd="1" destOrd="0" parTransId="{9878D814-CC70-4372-9BC8-BBDF6EF342B8}" sibTransId="{5F3AB7D3-2B68-43FB-9958-C8B6A36916ED}"/>
    <dgm:cxn modelId="{DAF962BC-966B-4FF4-B476-7A62DF3230C5}" srcId="{19C2D699-E32F-42F5-B693-294F612FAE54}" destId="{9FABB657-EC97-4D62-9C1E-D682A6C517A3}" srcOrd="7" destOrd="0" parTransId="{ED2D8BC8-EA20-4F51-B1D1-F9903E2B08DE}" sibTransId="{6FEE61CF-60B8-4A38-BBDF-81AF17465DF7}"/>
    <dgm:cxn modelId="{50A5D442-84F5-40D9-8BC2-62B503469DE4}" type="presOf" srcId="{19C2D699-E32F-42F5-B693-294F612FAE54}" destId="{83743EDC-6D40-4FD6-9EFB-B6DA95E191C0}" srcOrd="0" destOrd="0" presId="urn:microsoft.com/office/officeart/2005/8/layout/default#1"/>
    <dgm:cxn modelId="{545F16FB-A20E-448E-96D2-CE8C316306F5}" srcId="{19C2D699-E32F-42F5-B693-294F612FAE54}" destId="{89B02D13-D892-407D-93AC-4402EB128068}" srcOrd="6" destOrd="0" parTransId="{503447F4-9C14-4826-B2E1-A12C9AB87682}" sibTransId="{1887886B-0373-4CDE-BABE-32D77F66E12C}"/>
    <dgm:cxn modelId="{CAA0C861-A452-4592-B049-0B14112F9491}" type="presParOf" srcId="{83743EDC-6D40-4FD6-9EFB-B6DA95E191C0}" destId="{C6AAC635-EE4E-4D9A-AA5B-53577F1159FB}" srcOrd="0" destOrd="0" presId="urn:microsoft.com/office/officeart/2005/8/layout/default#1"/>
    <dgm:cxn modelId="{917B9A6F-72D1-4211-B57E-A10F79CCC60A}" type="presParOf" srcId="{83743EDC-6D40-4FD6-9EFB-B6DA95E191C0}" destId="{B17D9CB4-6763-4CC7-A0EF-34F52CB5AAAA}" srcOrd="1" destOrd="0" presId="urn:microsoft.com/office/officeart/2005/8/layout/default#1"/>
    <dgm:cxn modelId="{0B2AFA6D-EA0E-405E-A8EE-B43FD8352F5E}" type="presParOf" srcId="{83743EDC-6D40-4FD6-9EFB-B6DA95E191C0}" destId="{1CB452DE-8369-4D3A-ABEC-9C6B27DFA6D6}" srcOrd="2" destOrd="0" presId="urn:microsoft.com/office/officeart/2005/8/layout/default#1"/>
    <dgm:cxn modelId="{39265C1B-6A28-4E82-8650-FEF57674208C}" type="presParOf" srcId="{83743EDC-6D40-4FD6-9EFB-B6DA95E191C0}" destId="{2F7D3A58-C279-4A49-A170-472B735B2684}" srcOrd="3" destOrd="0" presId="urn:microsoft.com/office/officeart/2005/8/layout/default#1"/>
    <dgm:cxn modelId="{9CD17669-FB8C-4119-BEB1-BF42DE77924A}" type="presParOf" srcId="{83743EDC-6D40-4FD6-9EFB-B6DA95E191C0}" destId="{E366D9E1-75AB-44BD-B4B6-124F2BC58CE9}" srcOrd="4" destOrd="0" presId="urn:microsoft.com/office/officeart/2005/8/layout/default#1"/>
    <dgm:cxn modelId="{18E56DB9-A561-4FBD-BD41-B804D5828CAD}" type="presParOf" srcId="{83743EDC-6D40-4FD6-9EFB-B6DA95E191C0}" destId="{5834FA5A-9AA0-4B52-8673-6CC79813960B}" srcOrd="5" destOrd="0" presId="urn:microsoft.com/office/officeart/2005/8/layout/default#1"/>
    <dgm:cxn modelId="{AF554DD1-9DB1-4886-8708-10316A460CA8}" type="presParOf" srcId="{83743EDC-6D40-4FD6-9EFB-B6DA95E191C0}" destId="{0E6EFE04-FF82-465F-86CC-C585D2CD127C}" srcOrd="6" destOrd="0" presId="urn:microsoft.com/office/officeart/2005/8/layout/default#1"/>
    <dgm:cxn modelId="{A684448C-498D-4A0F-B033-943D8660E6F4}" type="presParOf" srcId="{83743EDC-6D40-4FD6-9EFB-B6DA95E191C0}" destId="{4BF7798F-0088-4BD3-AB0C-3D3911A987BA}" srcOrd="7" destOrd="0" presId="urn:microsoft.com/office/officeart/2005/8/layout/default#1"/>
    <dgm:cxn modelId="{A2FF4B26-23FC-4A79-B98B-BFE99EFE9852}" type="presParOf" srcId="{83743EDC-6D40-4FD6-9EFB-B6DA95E191C0}" destId="{367591CF-28DB-461A-8BA9-4CAB8797326B}" srcOrd="8" destOrd="0" presId="urn:microsoft.com/office/officeart/2005/8/layout/default#1"/>
    <dgm:cxn modelId="{9EAFB232-61F1-401B-B405-CD2D8E412774}" type="presParOf" srcId="{83743EDC-6D40-4FD6-9EFB-B6DA95E191C0}" destId="{C0C7D28F-DE9D-4067-9BBC-2AEA083BA47E}" srcOrd="9" destOrd="0" presId="urn:microsoft.com/office/officeart/2005/8/layout/default#1"/>
    <dgm:cxn modelId="{9DC3B435-D02A-4744-90CC-AC0F01069E89}" type="presParOf" srcId="{83743EDC-6D40-4FD6-9EFB-B6DA95E191C0}" destId="{2F11D632-397D-44B4-A236-4DC89AB27EFE}" srcOrd="10" destOrd="0" presId="urn:microsoft.com/office/officeart/2005/8/layout/default#1"/>
    <dgm:cxn modelId="{B40AB3D7-FAA7-4435-802C-18C2418D1BA9}" type="presParOf" srcId="{83743EDC-6D40-4FD6-9EFB-B6DA95E191C0}" destId="{973EA9B2-E0C0-47E1-9401-B0DC2BE88E67}" srcOrd="11" destOrd="0" presId="urn:microsoft.com/office/officeart/2005/8/layout/default#1"/>
    <dgm:cxn modelId="{101C4C59-E2D1-4AA4-9DB7-6B884FBBDFC3}" type="presParOf" srcId="{83743EDC-6D40-4FD6-9EFB-B6DA95E191C0}" destId="{A26A4461-48D2-44B5-B4EB-06A7F1C9EFC9}" srcOrd="12" destOrd="0" presId="urn:microsoft.com/office/officeart/2005/8/layout/default#1"/>
    <dgm:cxn modelId="{3866F328-5EA6-4473-B84D-8F5A93C51CC9}" type="presParOf" srcId="{83743EDC-6D40-4FD6-9EFB-B6DA95E191C0}" destId="{9FC1FDB2-0621-4B50-93EF-0BB3C0963865}" srcOrd="13" destOrd="0" presId="urn:microsoft.com/office/officeart/2005/8/layout/default#1"/>
    <dgm:cxn modelId="{BB53C8DA-005B-4867-AB38-14CE16B1AB44}" type="presParOf" srcId="{83743EDC-6D40-4FD6-9EFB-B6DA95E191C0}" destId="{DA191206-47F1-4B1D-B6FF-977A2D82C2FF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4B96E-C3CA-44A4-9534-269629267F98}">
      <dsp:nvSpPr>
        <dsp:cNvPr id="0" name=""/>
        <dsp:cNvSpPr/>
      </dsp:nvSpPr>
      <dsp:spPr>
        <a:xfrm>
          <a:off x="562927" y="788206"/>
          <a:ext cx="1445998" cy="144599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3CE59-0520-40CD-B4C3-39CCFD12B47E}">
      <dsp:nvSpPr>
        <dsp:cNvPr id="0" name=""/>
        <dsp:cNvSpPr/>
      </dsp:nvSpPr>
      <dsp:spPr>
        <a:xfrm>
          <a:off x="871091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54A047-604A-472D-89DC-0E107E5EE14F}">
      <dsp:nvSpPr>
        <dsp:cNvPr id="0" name=""/>
        <dsp:cNvSpPr/>
      </dsp:nvSpPr>
      <dsp:spPr>
        <a:xfrm>
          <a:off x="100682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700" kern="1200"/>
            <a:t>nieodpowiednie przygotowanie się do zakupów</a:t>
          </a:r>
          <a:endParaRPr lang="en-US" sz="1700" kern="1200"/>
        </a:p>
      </dsp:txBody>
      <dsp:txXfrm>
        <a:off x="100682" y="2684598"/>
        <a:ext cx="2370489" cy="720000"/>
      </dsp:txXfrm>
    </dsp:sp>
    <dsp:sp modelId="{385A7D7A-2857-4C76-9063-BE4BDF2227BD}">
      <dsp:nvSpPr>
        <dsp:cNvPr id="0" name=""/>
        <dsp:cNvSpPr/>
      </dsp:nvSpPr>
      <dsp:spPr>
        <a:xfrm>
          <a:off x="3348252" y="788206"/>
          <a:ext cx="1445998" cy="144599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653A66-C000-4705-87DE-C47A695F7C77}">
      <dsp:nvSpPr>
        <dsp:cNvPr id="0" name=""/>
        <dsp:cNvSpPr/>
      </dsp:nvSpPr>
      <dsp:spPr>
        <a:xfrm>
          <a:off x="3656416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AB3FEF-CC9B-40D0-820B-5744A9B39D3F}">
      <dsp:nvSpPr>
        <dsp:cNvPr id="0" name=""/>
        <dsp:cNvSpPr/>
      </dsp:nvSpPr>
      <dsp:spPr>
        <a:xfrm>
          <a:off x="2886007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700" kern="1200"/>
            <a:t>przeoczenie terminu ważności</a:t>
          </a:r>
          <a:endParaRPr lang="en-US" sz="1700" kern="1200"/>
        </a:p>
      </dsp:txBody>
      <dsp:txXfrm>
        <a:off x="2886007" y="2684598"/>
        <a:ext cx="2370489" cy="720000"/>
      </dsp:txXfrm>
    </dsp:sp>
    <dsp:sp modelId="{770FFCDA-CB5B-4FFF-8AD2-68A3A572A3BF}">
      <dsp:nvSpPr>
        <dsp:cNvPr id="0" name=""/>
        <dsp:cNvSpPr/>
      </dsp:nvSpPr>
      <dsp:spPr>
        <a:xfrm>
          <a:off x="6133577" y="788206"/>
          <a:ext cx="1445998" cy="144599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F7FDE1-2CCD-451A-8735-034EA4A21438}">
      <dsp:nvSpPr>
        <dsp:cNvPr id="0" name=""/>
        <dsp:cNvSpPr/>
      </dsp:nvSpPr>
      <dsp:spPr>
        <a:xfrm>
          <a:off x="6441741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C5BDF-FF06-42FE-B5C6-5051D06A2BCD}">
      <dsp:nvSpPr>
        <dsp:cNvPr id="0" name=""/>
        <dsp:cNvSpPr/>
      </dsp:nvSpPr>
      <dsp:spPr>
        <a:xfrm>
          <a:off x="5671332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700" kern="1200"/>
            <a:t>zła jakość</a:t>
          </a:r>
          <a:endParaRPr lang="en-US" sz="1700" kern="1200"/>
        </a:p>
      </dsp:txBody>
      <dsp:txXfrm>
        <a:off x="5671332" y="2684598"/>
        <a:ext cx="2370489" cy="720000"/>
      </dsp:txXfrm>
    </dsp:sp>
    <dsp:sp modelId="{E68FB68F-655A-48FA-B583-0E5CA2406D62}">
      <dsp:nvSpPr>
        <dsp:cNvPr id="0" name=""/>
        <dsp:cNvSpPr/>
      </dsp:nvSpPr>
      <dsp:spPr>
        <a:xfrm>
          <a:off x="8918902" y="788206"/>
          <a:ext cx="1445998" cy="144599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9989B2-C3FC-4799-AFFB-8638EBE0C4BE}">
      <dsp:nvSpPr>
        <dsp:cNvPr id="0" name=""/>
        <dsp:cNvSpPr/>
      </dsp:nvSpPr>
      <dsp:spPr>
        <a:xfrm>
          <a:off x="9227066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F7A34-1C7D-47F9-9582-5104D5A82116}">
      <dsp:nvSpPr>
        <dsp:cNvPr id="0" name=""/>
        <dsp:cNvSpPr/>
      </dsp:nvSpPr>
      <dsp:spPr>
        <a:xfrm>
          <a:off x="8456657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700" kern="1200" dirty="0"/>
            <a:t>kupowanie zbyt dużych ilości</a:t>
          </a:r>
          <a:endParaRPr lang="en-US" sz="1700" kern="1200" dirty="0"/>
        </a:p>
      </dsp:txBody>
      <dsp:txXfrm>
        <a:off x="8456657" y="2684598"/>
        <a:ext cx="2370489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C3BAC-64FF-465C-A70F-8F955899C793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EF6E9-03B9-48BD-B267-808C20CC484B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 dirty="0">
              <a:latin typeface="Calibri"/>
              <a:cs typeface="Calibri"/>
            </a:rPr>
            <a:t> złe nawyki żywieniowe uczniów</a:t>
          </a:r>
          <a:endParaRPr lang="en-US" sz="3500" kern="1200" dirty="0">
            <a:latin typeface="Calibri"/>
            <a:cs typeface="Calibri"/>
          </a:endParaRPr>
        </a:p>
      </dsp:txBody>
      <dsp:txXfrm>
        <a:off x="378614" y="886531"/>
        <a:ext cx="2810360" cy="1744948"/>
      </dsp:txXfrm>
    </dsp:sp>
    <dsp:sp modelId="{97EE3084-7EAD-40D3-9753-4146FAD92A6C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59FB1-0767-416E-8549-054510C874B4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 dirty="0">
              <a:latin typeface="Calibri"/>
              <a:cs typeface="Calibri"/>
            </a:rPr>
            <a:t>niesmaczne obiady</a:t>
          </a:r>
          <a:endParaRPr lang="en-US" sz="3500" kern="1200" dirty="0">
            <a:latin typeface="Calibri"/>
            <a:cs typeface="Calibri"/>
          </a:endParaRPr>
        </a:p>
      </dsp:txBody>
      <dsp:txXfrm>
        <a:off x="3946203" y="886531"/>
        <a:ext cx="2810360" cy="1744948"/>
      </dsp:txXfrm>
    </dsp:sp>
    <dsp:sp modelId="{F9500276-E503-4C6F-9579-3416DEBB4295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73A30-26DF-476E-BBFA-356B5BD28753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 dirty="0">
              <a:latin typeface="Calibri"/>
              <a:cs typeface="Calibri"/>
            </a:rPr>
            <a:t>zbyt duża porcją obiadu</a:t>
          </a:r>
          <a:endParaRPr lang="en-US" sz="3500" kern="1200" dirty="0">
            <a:latin typeface="Calibri"/>
            <a:cs typeface="Calibri"/>
          </a:endParaRPr>
        </a:p>
      </dsp:txBody>
      <dsp:txXfrm>
        <a:off x="7513791" y="886531"/>
        <a:ext cx="2810360" cy="1744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AC635-EE4E-4D9A-AA5B-53577F1159FB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W </a:t>
          </a:r>
          <a:r>
            <a:rPr lang="pl-PL" sz="2700" kern="1200" dirty="0">
              <a:latin typeface="Calibri Light" panose="020F0302020204030204"/>
            </a:rPr>
            <a:t>Śmietnikach:</a:t>
          </a:r>
          <a:endParaRPr lang="en-US" sz="2700" kern="1200" dirty="0"/>
        </a:p>
      </dsp:txBody>
      <dsp:txXfrm>
        <a:off x="3080" y="587032"/>
        <a:ext cx="2444055" cy="1466433"/>
      </dsp:txXfrm>
    </dsp:sp>
    <dsp:sp modelId="{1CB452DE-8369-4D3A-ABEC-9C6B27DFA6D6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Kanapki </a:t>
          </a:r>
          <a:endParaRPr lang="en-US" sz="2700" kern="1200" dirty="0"/>
        </a:p>
      </dsp:txBody>
      <dsp:txXfrm>
        <a:off x="2691541" y="587032"/>
        <a:ext cx="2444055" cy="1466433"/>
      </dsp:txXfrm>
    </dsp:sp>
    <dsp:sp modelId="{E366D9E1-75AB-44BD-B4B6-124F2BC58CE9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Jabłka  </a:t>
          </a:r>
          <a:endParaRPr lang="en-US" sz="2700" kern="1200" dirty="0"/>
        </a:p>
      </dsp:txBody>
      <dsp:txXfrm>
        <a:off x="5380002" y="587032"/>
        <a:ext cx="2444055" cy="1466433"/>
      </dsp:txXfrm>
    </dsp:sp>
    <dsp:sp modelId="{0E6EFE04-FF82-465F-86CC-C585D2CD127C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Banany </a:t>
          </a:r>
          <a:endParaRPr lang="en-US" sz="2700" kern="1200" dirty="0"/>
        </a:p>
      </dsp:txBody>
      <dsp:txXfrm>
        <a:off x="8068463" y="587032"/>
        <a:ext cx="2444055" cy="1466433"/>
      </dsp:txXfrm>
    </dsp:sp>
    <dsp:sp modelId="{367591CF-28DB-461A-8BA9-4CAB8797326B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Na  </a:t>
          </a:r>
          <a:r>
            <a:rPr lang="pl-PL" sz="2700" kern="1200" dirty="0">
              <a:latin typeface="Calibri Light" panose="020F0302020204030204"/>
            </a:rPr>
            <a:t>Stołówkach:</a:t>
          </a:r>
          <a:endParaRPr lang="en-US" sz="2700" kern="1200" dirty="0"/>
        </a:p>
      </dsp:txBody>
      <dsp:txXfrm>
        <a:off x="3080" y="2297871"/>
        <a:ext cx="2444055" cy="1466433"/>
      </dsp:txXfrm>
    </dsp:sp>
    <dsp:sp modelId="{2F11D632-397D-44B4-A236-4DC89AB27EFE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Sałatki</a:t>
          </a:r>
          <a:endParaRPr lang="en-US" sz="2700" kern="1200" dirty="0"/>
        </a:p>
      </dsp:txBody>
      <dsp:txXfrm>
        <a:off x="2691541" y="2297871"/>
        <a:ext cx="2444055" cy="1466433"/>
      </dsp:txXfrm>
    </dsp:sp>
    <dsp:sp modelId="{A26A4461-48D2-44B5-B4EB-06A7F1C9EFC9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Kasze</a:t>
          </a:r>
          <a:endParaRPr lang="en-US" sz="2700" kern="1200" dirty="0"/>
        </a:p>
      </dsp:txBody>
      <dsp:txXfrm>
        <a:off x="5380002" y="2297871"/>
        <a:ext cx="2444055" cy="1466433"/>
      </dsp:txXfrm>
    </dsp:sp>
    <dsp:sp modelId="{DA191206-47F1-4B1D-B6FF-977A2D82C2FF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Ziemniaki</a:t>
          </a:r>
          <a:endParaRPr lang="en-US" sz="2700" kern="1200" dirty="0"/>
        </a:p>
      </dsp:txBody>
      <dsp:txXfrm>
        <a:off x="8068463" y="2297871"/>
        <a:ext cx="2444055" cy="146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dzice.pl/jak-zapobiegac-marnowaniu-zywnosci-w-szkolach/" TargetMode="External"/><Relationship Id="rId7" Type="http://schemas.openxmlformats.org/officeDocument/2006/relationships/hyperlink" Target="https://bankizywnosci.pl/spolecznosci-nie-marnuja/" TargetMode="External"/><Relationship Id="rId2" Type="http://schemas.openxmlformats.org/officeDocument/2006/relationships/hyperlink" Target="https://www.aldi.pl/zero-waste/marnowanie-zywnosc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dQw4w9WgXcQ" TargetMode="External"/><Relationship Id="rId5" Type="http://schemas.openxmlformats.org/officeDocument/2006/relationships/hyperlink" Target="file:///C:\Users\gabri\Downloads\projekt%20JedzenieNIEwyrzucaj-%20szko%C5%82a%20nie%20marnuje%20cz%C4%99%C5%9B%C4%87%20II%2028.02.23%20(1).pdf" TargetMode="External"/><Relationship Id="rId4" Type="http://schemas.openxmlformats.org/officeDocument/2006/relationships/hyperlink" Target="https://www.kopernik.org.pl/sites/default/files/2020-10/Marnowanie_zywnosci_CNK_23.04.2020_v._ostateczna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555C5B3-193A-4749-9AFD-682E53CDDE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EAE06A6-F76A-41C9-827A-C561B0044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9F9D4E8-0639-444B-949B-9518585061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E3DA7A2-ED70-4BBA-AB72-00AD461FA4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CFD31FD-0215-0E23-919D-2DF7C075D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208" y="1440611"/>
            <a:ext cx="4968792" cy="1928945"/>
          </a:xfrm>
        </p:spPr>
        <p:txBody>
          <a:bodyPr anchor="b">
            <a:noAutofit/>
          </a:bodyPr>
          <a:lstStyle/>
          <a:p>
            <a:pPr algn="l"/>
            <a:r>
              <a:rPr lang="pl-PL" sz="4400" dirty="0">
                <a:solidFill>
                  <a:srgbClr val="FFFFFF"/>
                </a:solidFill>
                <a:latin typeface="Calibri"/>
                <a:cs typeface="Calibri"/>
              </a:rPr>
              <a:t>Uczniowie </a:t>
            </a:r>
            <a:br>
              <a:rPr lang="pl-PL" sz="4400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pl-PL" sz="4400" dirty="0">
                <a:solidFill>
                  <a:srgbClr val="FFFFFF"/>
                </a:solidFill>
                <a:latin typeface="Calibri"/>
                <a:cs typeface="Calibri"/>
              </a:rPr>
              <a:t>SPI 135 przedstawiają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C485432-3647-4218-B5D3-15D3FA222B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03B19454-AEE3-9EDD-101E-0082B6FDE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2114" y="4644121"/>
            <a:ext cx="5466490" cy="165316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4400" dirty="0" err="1">
                <a:solidFill>
                  <a:schemeClr val="bg1"/>
                </a:solidFill>
              </a:rPr>
              <a:t>JedzenieNIEwyrzucaj</a:t>
            </a:r>
            <a:r>
              <a:rPr lang="pl-PL" sz="4400" dirty="0">
                <a:solidFill>
                  <a:schemeClr val="bg1"/>
                </a:solidFill>
              </a:rPr>
              <a:t> -szkoła nie marnuje </a:t>
            </a:r>
            <a:endParaRPr lang="pl-PL" sz="44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F4AFDDCA-6ABA-4D23-8A5C-1BF0F43081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krąg&#10;&#10;Opis wygenerowany automatycznie">
            <a:extLst>
              <a:ext uri="{FF2B5EF4-FFF2-40B4-BE49-F238E27FC236}">
                <a16:creationId xmlns:a16="http://schemas.microsoft.com/office/drawing/2014/main" xmlns="" id="{A282EC57-461C-EC09-ECA0-B4F66C40B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416" y="2108877"/>
            <a:ext cx="2419991" cy="241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030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F90786E-B72D-4C32-BDCE-A170B00782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E46F2E7-848F-4A6C-A098-4764FDEA77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5F2584-961B-702E-DE0D-4678BECED2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r="6250" b="6250"/>
          <a:stretch/>
        </p:blipFill>
        <p:spPr>
          <a:xfrm>
            <a:off x="0" y="-36462"/>
            <a:ext cx="12192001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856E3F6-119B-8F63-725E-0442E00B3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70"/>
            <a:ext cx="5155261" cy="4072044"/>
          </a:xfrm>
        </p:spPr>
        <p:txBody>
          <a:bodyPr anchor="t">
            <a:normAutofit/>
          </a:bodyPr>
          <a:lstStyle/>
          <a:p>
            <a:r>
              <a:rPr lang="pl-PL" dirty="0">
                <a:solidFill>
                  <a:srgbClr val="FFFFFF"/>
                </a:solidFill>
                <a:cs typeface="Calibri Light"/>
              </a:rPr>
              <a:t>Skąd taki temat?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B7689CF-1D2D-2352-E5A6-D9D6CF0EF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8544" y="1103805"/>
            <a:ext cx="6146492" cy="489313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FFFFFF"/>
                </a:solidFill>
                <a:ea typeface="+mn-lt"/>
                <a:cs typeface="+mn-lt"/>
              </a:rPr>
              <a:t>Według FAO (Agendy Organizacji Narodów Zjednoczonych ds. Wyżywienia i Rolnictwa) co roku na świecie marnuje się 1,3 mld ton żywności nadającej się do spożycia. To 1/3 produkcji żywności na Ziemi.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l-PL" sz="2400" dirty="0">
              <a:solidFill>
                <a:srgbClr val="FFFFFF"/>
              </a:solidFill>
              <a:ea typeface="+mn-lt"/>
              <a:cs typeface="+mn-lt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l-PL" sz="2400" dirty="0">
              <a:solidFill>
                <a:srgbClr val="FFFFFF"/>
              </a:solidFill>
              <a:ea typeface="+mn-lt"/>
              <a:cs typeface="+mn-lt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bg1"/>
                </a:solidFill>
                <a:ea typeface="+mn-lt"/>
                <a:cs typeface="+mn-lt"/>
              </a:rPr>
              <a:t>W Polsce rocznie marnuje się ok. 5 mln ton żywności. W każdej sekundzie, przez cały rok, wyrzucanych do kosza jest blisko 153 kg żywności w całym łańcuchu żywnościowym, a aż 92 kg to żywność wyrzucana w polskich domach.</a:t>
            </a:r>
            <a:endParaRPr lang="pl-PL" sz="24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16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0D4A746-F4E4-ED1D-EA32-BE214632D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pl-PL" sz="4000" dirty="0">
                <a:solidFill>
                  <a:srgbClr val="FFFFFF"/>
                </a:solidFill>
                <a:ea typeface="+mj-lt"/>
                <a:cs typeface="+mj-lt"/>
              </a:rPr>
              <a:t>Jakie są przyczyny wyrzucania jedzenia?</a:t>
            </a:r>
            <a:endParaRPr lang="pl-PL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xmlns="" id="{3AB2E24E-2251-5E30-EB05-6C57B39A6C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6017763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4569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56E9B3E6-E277-4D68-BA48-9CB43FFBD6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65D34F9-17C2-6362-C045-A5F2AB27D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pl-PL" sz="4800" dirty="0">
                <a:cs typeface="Calibri Light"/>
              </a:rPr>
              <a:t>Dlaczego w szkole marnuje  się jedzenie?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xmlns="" id="{87CE8A0D-A4B2-430E-6463-813E9F3677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25890785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3498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2">
            <a:extLst>
              <a:ext uri="{FF2B5EF4-FFF2-40B4-BE49-F238E27FC236}">
                <a16:creationId xmlns:a16="http://schemas.microsoft.com/office/drawing/2014/main" xmlns="" id="{B50AB553-2A96-4A92-96F2-93548E096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04563BD-3454-FF8E-9F93-E9472489E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Co najczęściej wyrzucane jest w szkole?</a:t>
            </a:r>
            <a:endParaRPr lang="pl-PL" dirty="0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xmlns="" id="{C00C17B6-65E5-A0E4-B0ED-A1D725ECC5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100059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863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Lupa i znak zapytania">
            <a:extLst>
              <a:ext uri="{FF2B5EF4-FFF2-40B4-BE49-F238E27FC236}">
                <a16:creationId xmlns:a16="http://schemas.microsoft.com/office/drawing/2014/main" xmlns="" id="{F10496CD-0E41-5B5E-BAC3-3E9E91DEA0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-2" b="-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935C3E-67D4-1770-A5B0-4C6027815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Jak </a:t>
            </a:r>
            <a:r>
              <a:rPr lang="en-US" sz="6000" dirty="0" err="1">
                <a:solidFill>
                  <a:srgbClr val="FFFFFF"/>
                </a:solidFill>
              </a:rPr>
              <a:t>rozwiązać</a:t>
            </a:r>
            <a:r>
              <a:rPr lang="en-US" sz="6000" dirty="0">
                <a:solidFill>
                  <a:srgbClr val="FFFFFF"/>
                </a:solidFill>
              </a:rPr>
              <a:t> ten problem?</a:t>
            </a:r>
          </a:p>
        </p:txBody>
      </p:sp>
    </p:spTree>
    <p:extLst>
      <p:ext uri="{BB962C8B-B14F-4D97-AF65-F5344CB8AC3E}">
        <p14:creationId xmlns:p14="http://schemas.microsoft.com/office/powerpoint/2010/main" xmlns="" val="4132055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xmlns="" id="{8181FC64-B306-4821-98E2-780662EFC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4" name="Picture 23" descr="Zachodnia żywność rozłożona na stole">
            <a:extLst>
              <a:ext uri="{FF2B5EF4-FFF2-40B4-BE49-F238E27FC236}">
                <a16:creationId xmlns:a16="http://schemas.microsoft.com/office/drawing/2014/main" xmlns="" id="{AC1BE63D-5101-3C36-619D-A225102958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8" r="-3" b="-3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5871FC61-DD4E-47D4-81FD-8A7E7D12B3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xmlns="" id="{F9EC3F91-A75C-4F74-867E-E4C28C1354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829A1E2C-5AC8-40FC-99E9-832069D397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FF42845-6FAA-B103-FFE2-FDB200339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8267" y="1045597"/>
            <a:ext cx="4262199" cy="1714112"/>
          </a:xfrm>
        </p:spPr>
        <p:txBody>
          <a:bodyPr anchor="b">
            <a:normAutofit/>
          </a:bodyPr>
          <a:lstStyle/>
          <a:p>
            <a:r>
              <a:rPr lang="pl-PL" sz="3600" dirty="0">
                <a:cs typeface="Calibri Light"/>
              </a:rPr>
              <a:t/>
            </a:r>
            <a:br>
              <a:rPr lang="pl-PL" sz="3600" dirty="0">
                <a:cs typeface="Calibri Light"/>
              </a:rPr>
            </a:br>
            <a:endParaRPr lang="pl-PL" sz="3600" dirty="0"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BAD92AB-CA20-60F2-4BEC-0EE7E649E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9707" y="560716"/>
            <a:ext cx="4330760" cy="54605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pl-PL" sz="2000" dirty="0">
              <a:cs typeface="Calibri"/>
            </a:endParaRPr>
          </a:p>
          <a:p>
            <a:pPr marL="0" indent="0">
              <a:buNone/>
            </a:pPr>
            <a:endParaRPr lang="pl-PL" sz="2000" dirty="0">
              <a:cs typeface="Calibri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DD416C01-719E-61EB-3BB4-DCB4398F143F}"/>
              </a:ext>
            </a:extLst>
          </p:cNvPr>
          <p:cNvSpPr txBox="1"/>
          <p:nvPr/>
        </p:nvSpPr>
        <p:spPr>
          <a:xfrm>
            <a:off x="7961874" y="898788"/>
            <a:ext cx="4112268" cy="4606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Zabieraj drugie śniadanie w takiej ilości aby zjadać je w całości. </a:t>
            </a:r>
          </a:p>
          <a:p>
            <a:pPr lvl="0" algn="just">
              <a:spcAft>
                <a:spcPts val="800"/>
              </a:spcAft>
            </a:pPr>
            <a:endParaRPr lang="pl-PL" sz="1600" kern="1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Jeśli nie masz ochoty na kanapkę, którą przyniosłeś do szkoły lub nie smakuje Ci deser, który otrzymałeś do obiadu – podziel się z kolegą lub koleżanką z klasy.</a:t>
            </a:r>
          </a:p>
          <a:p>
            <a:pPr lvl="0" algn="just">
              <a:spcAft>
                <a:spcPts val="800"/>
              </a:spcAft>
            </a:pPr>
            <a:endParaRPr lang="pl-PL" sz="1600" kern="1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 obiadem nie jedz słodyczy.</a:t>
            </a:r>
          </a:p>
          <a:p>
            <a:pPr lvl="0" algn="just">
              <a:spcAft>
                <a:spcPts val="800"/>
              </a:spcAft>
            </a:pPr>
            <a:endParaRPr lang="pl-PL" sz="1600" kern="1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Jeśli w jadłospisie są produkty, których nie lubisz, poproś aby Ci ich nie nakładano.</a:t>
            </a:r>
          </a:p>
          <a:p>
            <a:pPr lvl="0" algn="just">
              <a:spcAft>
                <a:spcPts val="800"/>
              </a:spcAft>
            </a:pPr>
            <a:endParaRPr lang="pl-PL" sz="1600" kern="1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Poproś o </a:t>
            </a:r>
            <a:r>
              <a:rPr lang="pl-PL" sz="1600" b="1" kern="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małą </a:t>
            </a:r>
            <a:r>
              <a:rPr lang="pl-PL" sz="1600" b="1" kern="10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porcję, </a:t>
            </a:r>
            <a:r>
              <a:rPr lang="pl-PL" sz="16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jeśli w danym dniu nie jesteś głodny.</a:t>
            </a:r>
            <a:endParaRPr lang="pl-PL" sz="16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357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 descr="Czarno-białe zdjęcie słojów przyrostowych">
            <a:extLst>
              <a:ext uri="{FF2B5EF4-FFF2-40B4-BE49-F238E27FC236}">
                <a16:creationId xmlns:a16="http://schemas.microsoft.com/office/drawing/2014/main" xmlns="" id="{F768ED1B-1D18-B661-EB5B-FBC8EF50A3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5051" b="1067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65EFB74-BA06-025A-0412-EEF8769EE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343238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pl-PL" sz="6000" dirty="0"/>
              <a:t/>
            </a:r>
            <a:br>
              <a:rPr lang="pl-PL" sz="6000" dirty="0"/>
            </a:br>
            <a:r>
              <a:rPr lang="pl-PL" sz="6000" dirty="0"/>
              <a:t/>
            </a:r>
            <a:br>
              <a:rPr lang="pl-PL" sz="6000" dirty="0"/>
            </a:br>
            <a:r>
              <a:rPr lang="pl-PL" sz="6000" dirty="0"/>
              <a:t/>
            </a:r>
            <a:br>
              <a:rPr lang="pl-PL" sz="6000" dirty="0"/>
            </a:br>
            <a:r>
              <a:rPr lang="pl-PL" sz="6000" dirty="0"/>
              <a:t/>
            </a:r>
            <a:br>
              <a:rPr lang="pl-PL" sz="6000" dirty="0"/>
            </a:br>
            <a:r>
              <a:rPr lang="pl-PL" sz="6000" dirty="0"/>
              <a:t>   </a:t>
            </a:r>
            <a:br>
              <a:rPr lang="pl-PL" sz="6000" dirty="0"/>
            </a:br>
            <a:r>
              <a:rPr lang="pl-PL" sz="6000" dirty="0"/>
              <a:t>opracowali uczniowie klasy 7b:</a:t>
            </a:r>
            <a:br>
              <a:rPr lang="pl-PL" sz="6000" dirty="0"/>
            </a:br>
            <a:r>
              <a:rPr lang="pl-PL" sz="6000" dirty="0"/>
              <a:t> Filip Gorzkiewicz</a:t>
            </a:r>
            <a:br>
              <a:rPr lang="pl-PL" sz="6000" dirty="0"/>
            </a:br>
            <a:r>
              <a:rPr lang="pl-PL" sz="6000" dirty="0"/>
              <a:t> Gabriel Gąska</a:t>
            </a:r>
            <a:br>
              <a:rPr lang="pl-PL" sz="6000" dirty="0"/>
            </a:br>
            <a:r>
              <a:rPr lang="en-US" sz="6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728242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069835E-DDE0-B581-4853-5DFDC382A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Bibliografia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1EE59E8-5696-D79E-60AA-4AC82C452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l-PL" dirty="0">
                <a:ea typeface="+mn-lt"/>
                <a:cs typeface="+mn-lt"/>
                <a:hlinkClick r:id="rId2"/>
              </a:rPr>
              <a:t>https://www.aldi.pl/zero-waste/marnowanie-zywnosci.html</a:t>
            </a:r>
            <a:endParaRPr lang="pl-PL" dirty="0">
              <a:ea typeface="+mn-lt"/>
              <a:cs typeface="+mn-lt"/>
            </a:endParaRPr>
          </a:p>
          <a:p>
            <a:r>
              <a:rPr lang="pl-PL" dirty="0">
                <a:ea typeface="+mn-lt"/>
                <a:cs typeface="+mn-lt"/>
                <a:hlinkClick r:id="rId3"/>
              </a:rPr>
              <a:t>https://www.rodzice.pl/jak-zapobiegac-marnowaniu-zywnosci-w-szkolach/</a:t>
            </a:r>
            <a:endParaRPr lang="pl-PL" dirty="0">
              <a:ea typeface="+mn-lt"/>
              <a:cs typeface="+mn-lt"/>
            </a:endParaRPr>
          </a:p>
          <a:p>
            <a:r>
              <a:rPr lang="pl-PL" dirty="0">
                <a:ea typeface="+mn-lt"/>
                <a:cs typeface="+mn-lt"/>
                <a:hlinkClick r:id="rId4"/>
              </a:rPr>
              <a:t>https://www.kopernik.org.pl/sites/default/files/2020-10/Marnowanie_zywnosci_CNK_23.04.2020_v._ostateczna.pdf</a:t>
            </a:r>
            <a:endParaRPr lang="pl-PL" dirty="0">
              <a:ea typeface="+mn-lt"/>
              <a:cs typeface="+mn-lt"/>
            </a:endParaRPr>
          </a:p>
          <a:p>
            <a:r>
              <a:rPr lang="pl-PL" dirty="0">
                <a:ea typeface="+mn-lt"/>
                <a:cs typeface="+mn-lt"/>
                <a:hlinkClick r:id="rId5"/>
              </a:rPr>
              <a:t>file:///C:/Users/gabri/Downloads/projekt%20JedzenieNIEwyrzucaj-%20szko%C5%82a%20nie%20marnuje%20cz%C4%99%C5%9B%C4%87%20II%2028.02.23%20(1).pdf</a:t>
            </a:r>
            <a:endParaRPr lang="pl-PL" dirty="0">
              <a:ea typeface="+mn-lt"/>
              <a:cs typeface="+mn-lt"/>
            </a:endParaRPr>
          </a:p>
          <a:p>
            <a:r>
              <a:rPr lang="pl-PL" dirty="0">
                <a:ea typeface="+mn-lt"/>
                <a:cs typeface="+mn-lt"/>
                <a:hlinkClick r:id="rId6"/>
              </a:rPr>
              <a:t>https://www.youtube.com/watch?v=dQw4w9WgXcQ</a:t>
            </a:r>
            <a:endParaRPr lang="pl-PL" dirty="0">
              <a:ea typeface="+mn-lt"/>
              <a:cs typeface="+mn-lt"/>
            </a:endParaRPr>
          </a:p>
          <a:p>
            <a:r>
              <a:rPr lang="pl-PL" dirty="0">
                <a:ea typeface="+mn-lt"/>
                <a:cs typeface="+mn-lt"/>
                <a:hlinkClick r:id="rId7"/>
              </a:rPr>
              <a:t>https://bankizywnosci.pl/spolecznosci-nie-marnuja/</a:t>
            </a:r>
            <a:endParaRPr lang="pl-PL" dirty="0">
              <a:ea typeface="+mn-lt"/>
              <a:cs typeface="+mn-lt"/>
            </a:endParaRPr>
          </a:p>
          <a:p>
            <a:endParaRPr lang="pl-P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83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249</Words>
  <Application>Microsoft Office PowerPoint</Application>
  <PresentationFormat>Niestandardowy</PresentationFormat>
  <Paragraphs>44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Uczniowie  SPI 135 przedstawiają</vt:lpstr>
      <vt:lpstr>Skąd taki temat?</vt:lpstr>
      <vt:lpstr>Jakie są przyczyny wyrzucania jedzenia?</vt:lpstr>
      <vt:lpstr>Dlaczego w szkole marnuje  się jedzenie?</vt:lpstr>
      <vt:lpstr>Co najczęściej wyrzucane jest w szkole?</vt:lpstr>
      <vt:lpstr>Jak rozwiązać ten problem?</vt:lpstr>
      <vt:lpstr> </vt:lpstr>
      <vt:lpstr>        opracowali uczniowie klasy 7b:  Filip Gorzkiewicz  Gabriel Gąska  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Edyta Lesiak</dc:creator>
  <cp:lastModifiedBy>Nauczyciele</cp:lastModifiedBy>
  <cp:revision>314</cp:revision>
  <dcterms:created xsi:type="dcterms:W3CDTF">2012-08-15T16:54:36Z</dcterms:created>
  <dcterms:modified xsi:type="dcterms:W3CDTF">2023-05-16T08:05:17Z</dcterms:modified>
</cp:coreProperties>
</file>