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3" r:id="rId2"/>
    <p:sldId id="256" r:id="rId3"/>
    <p:sldId id="284" r:id="rId4"/>
    <p:sldId id="257" r:id="rId5"/>
    <p:sldId id="258" r:id="rId6"/>
    <p:sldId id="267" r:id="rId7"/>
    <p:sldId id="277" r:id="rId8"/>
    <p:sldId id="260" r:id="rId9"/>
    <p:sldId id="270" r:id="rId10"/>
    <p:sldId id="274" r:id="rId11"/>
    <p:sldId id="275" r:id="rId12"/>
    <p:sldId id="271" r:id="rId13"/>
    <p:sldId id="259" r:id="rId14"/>
    <p:sldId id="272" r:id="rId15"/>
    <p:sldId id="269" r:id="rId16"/>
    <p:sldId id="281" r:id="rId17"/>
    <p:sldId id="265" r:id="rId18"/>
    <p:sldId id="268" r:id="rId19"/>
    <p:sldId id="262" r:id="rId20"/>
    <p:sldId id="273" r:id="rId21"/>
    <p:sldId id="285" r:id="rId22"/>
    <p:sldId id="261" r:id="rId23"/>
    <p:sldId id="279" r:id="rId24"/>
    <p:sldId id="280" r:id="rId25"/>
    <p:sldId id="278" r:id="rId26"/>
    <p:sldId id="266" r:id="rId27"/>
    <p:sldId id="282" r:id="rId28"/>
    <p:sldId id="276" r:id="rId29"/>
    <p:sldId id="26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0" cy="7031620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 rot="10800000" flipH="1" flipV="1">
            <a:off x="2483734" y="104173"/>
            <a:ext cx="7986532" cy="405114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PUBLICZNA SZKOŁA PODSTAWOWA IM. A. HEDY „SZAREGO” W KUNOWIE</a:t>
            </a:r>
            <a:endParaRPr lang="pl-PL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3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87">
        <p:fade/>
      </p:transition>
    </mc:Choice>
    <mc:Fallback>
      <p:transition spd="med" advTm="35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8890" y="327378"/>
            <a:ext cx="8432800" cy="1512711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OGŁOSILIŚMY ZBIÓRKĘ </a:t>
            </a:r>
            <a:r>
              <a:rPr lang="pl-PL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ŻYWNOŚCI, KTÓRĄ </a:t>
            </a:r>
            <a:r>
              <a:rPr lang="pl-PL" sz="3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WSPIERAlI</a:t>
            </a:r>
            <a:r>
              <a:rPr lang="pl-PL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 RODZICE, DZIADKOWIE I CAŁA SPOŁECZNOŚĆ SZKOLNA</a:t>
            </a:r>
            <a:endParaRPr lang="pl-PL" sz="3200" dirty="0">
              <a:solidFill>
                <a:schemeClr val="accent1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5" name="Symbol zastępczy zawartości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81" y="2318103"/>
            <a:ext cx="5365750" cy="4024313"/>
          </a:xfr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3" y="1840089"/>
            <a:ext cx="4976971" cy="45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2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47">
        <p:fade/>
      </p:transition>
    </mc:Choice>
    <mc:Fallback>
      <p:transition spd="med" advTm="49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9" y="406401"/>
            <a:ext cx="9437511" cy="5937956"/>
          </a:xfrm>
        </p:spPr>
      </p:pic>
    </p:spTree>
    <p:extLst>
      <p:ext uri="{BB962C8B-B14F-4D97-AF65-F5344CB8AC3E}">
        <p14:creationId xmlns:p14="http://schemas.microsoft.com/office/powerpoint/2010/main" val="224897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82">
        <p:fade/>
      </p:transition>
    </mc:Choice>
    <mc:Fallback>
      <p:transition spd="med" advTm="24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1693333" y="154772"/>
            <a:ext cx="9437510" cy="1346649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ZAINTERESOWANIE NASZĄ AKCJĄ BYŁO DUUŻE</a:t>
            </a:r>
            <a:endParaRPr lang="pl-PL" sz="32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83" y="2193925"/>
            <a:ext cx="3018234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89" y="1354667"/>
            <a:ext cx="8726311" cy="5213528"/>
          </a:xfrm>
          <a:prstGeom prst="rect">
            <a:avLst/>
          </a:prstGeom>
        </p:spPr>
      </p:pic>
      <p:sp>
        <p:nvSpPr>
          <p:cNvPr id="3" name="Serce 2"/>
          <p:cNvSpPr/>
          <p:nvPr/>
        </p:nvSpPr>
        <p:spPr>
          <a:xfrm>
            <a:off x="598312" y="264160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erce 5"/>
          <p:cNvSpPr/>
          <p:nvPr/>
        </p:nvSpPr>
        <p:spPr>
          <a:xfrm>
            <a:off x="10955865" y="116840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10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9">
        <p:fade/>
      </p:transition>
    </mc:Choice>
    <mc:Fallback>
      <p:transition spd="med" advTm="23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2" y="444147"/>
            <a:ext cx="5365750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87" y="2571437"/>
            <a:ext cx="5729468" cy="398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9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17">
        <p:fade/>
      </p:transition>
    </mc:Choice>
    <mc:Fallback>
      <p:transition spd="med" advTm="24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75" y="2043289"/>
            <a:ext cx="4380089" cy="4253972"/>
          </a:xfrm>
        </p:spPr>
      </p:pic>
      <p:pic>
        <p:nvPicPr>
          <p:cNvPr id="5" name="Symbol zastępczy zawartości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944" y="756131"/>
            <a:ext cx="3018234" cy="4024313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1" y="579615"/>
            <a:ext cx="3018234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52">
        <p:fade/>
      </p:transition>
    </mc:Choice>
    <mc:Fallback>
      <p:transition spd="med" advTm="22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000" dirty="0">
                <a:latin typeface="Algerian" panose="04020705040A02060702" pitchFamily="82" charset="0"/>
              </a:rPr>
              <a:t>Z OGROMNĄ RADOŚCIĄ PRZYJĘLIŚMY PREZENTY FINANSOWANE W RAMACH OPERACJI WŁASNEJ „</a:t>
            </a:r>
            <a:r>
              <a:rPr lang="pl-PL" sz="2000" dirty="0" err="1">
                <a:latin typeface="Algerian" panose="04020705040A02060702" pitchFamily="82" charset="0"/>
              </a:rPr>
              <a:t>LokalnE</a:t>
            </a:r>
            <a:r>
              <a:rPr lang="pl-PL" sz="2000" dirty="0">
                <a:latin typeface="Algerian" panose="04020705040A02060702" pitchFamily="82" charset="0"/>
              </a:rPr>
              <a:t> CENTRA WOLONTARIATU” REALIZOWANEJ Z „EUROPEJSKIEGO FUNDUSZU ROLNEGO NA RZECZ ROZWOJU OBSZARÓWWIEJSKICH: EUROPA INWESTUJĄCA W OBSZARY WIEJSKIE. PROW NA LATA 2014-2020 PRZEZ STOWARZYSZENIE LGD „KRZEMIENNY KRĄG”. 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8" y="2426886"/>
            <a:ext cx="5365750" cy="4024313"/>
          </a:xfrm>
          <a:prstGeom prst="rect">
            <a:avLst/>
          </a:prstGeom>
        </p:spPr>
      </p:pic>
      <p:pic>
        <p:nvPicPr>
          <p:cNvPr id="7" name="Symbol zastępczy zawartości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86" y="2426887"/>
            <a:ext cx="5365750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09">
        <p:fade/>
      </p:transition>
    </mc:Choice>
    <mc:Fallback>
      <p:transition spd="med" advTm="95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44" y="587023"/>
            <a:ext cx="7604831" cy="5631216"/>
          </a:xfrm>
          <a:prstGeom prst="rect">
            <a:avLst/>
          </a:prstGeom>
        </p:spPr>
      </p:pic>
      <p:sp>
        <p:nvSpPr>
          <p:cNvPr id="3" name="Uśmiechnięta buźka 2"/>
          <p:cNvSpPr/>
          <p:nvPr/>
        </p:nvSpPr>
        <p:spPr>
          <a:xfrm>
            <a:off x="9335910" y="3081866"/>
            <a:ext cx="1896533" cy="1851377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799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56">
        <p:fade/>
      </p:transition>
    </mc:Choice>
    <mc:Fallback>
      <p:transition spd="med" advTm="17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7" y="598311"/>
            <a:ext cx="6863645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10">
        <p:fade/>
      </p:transition>
    </mc:Choice>
    <mc:Fallback>
      <p:transition spd="med" advTm="51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349957"/>
            <a:ext cx="8610600" cy="139982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92D050"/>
                </a:solidFill>
                <a:latin typeface="Algerian" panose="04020705040A02060702" pitchFamily="82" charset="0"/>
              </a:rPr>
              <a:t>PRZECHOWALNIA ZABAWEK – </a:t>
            </a:r>
            <a:r>
              <a:rPr lang="pl-PL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KĄCIK PRZYJMOWANIA DARÓW</a:t>
            </a:r>
            <a:endParaRPr lang="pl-PL" sz="36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" y="1410887"/>
            <a:ext cx="3868494" cy="4222269"/>
          </a:xfrm>
        </p:spPr>
      </p:pic>
      <p:pic>
        <p:nvPicPr>
          <p:cNvPr id="5" name="Symbol zastępczy zawartości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2" y="1915182"/>
            <a:ext cx="6220178" cy="48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3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12">
        <p:fade/>
      </p:transition>
    </mc:Choice>
    <mc:Fallback>
      <p:transition spd="med" advTm="33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214489"/>
            <a:ext cx="8610600" cy="1842912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Algerian" panose="04020705040A02060702" pitchFamily="82" charset="0"/>
              </a:rPr>
              <a:t>SDFEGW</a:t>
            </a:r>
            <a:endParaRPr lang="pl-PL" sz="3600" dirty="0">
              <a:latin typeface="Algerian" panose="04020705040A02060702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2" y="478888"/>
            <a:ext cx="5215467" cy="5454312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67" y="3816695"/>
            <a:ext cx="3804356" cy="2510727"/>
          </a:xfrm>
        </p:spPr>
      </p:pic>
      <p:pic>
        <p:nvPicPr>
          <p:cNvPr id="6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44" y="758296"/>
            <a:ext cx="3704806" cy="3396015"/>
          </a:xfrm>
        </p:spPr>
      </p:pic>
    </p:spTree>
    <p:extLst>
      <p:ext uri="{BB962C8B-B14F-4D97-AF65-F5344CB8AC3E}">
        <p14:creationId xmlns:p14="http://schemas.microsoft.com/office/powerpoint/2010/main" val="387712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33">
        <p:fade/>
      </p:transition>
    </mc:Choice>
    <mc:Fallback>
      <p:transition spd="med" advTm="19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756" y="620889"/>
            <a:ext cx="56896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2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72">
        <p:fade/>
      </p:transition>
    </mc:Choice>
    <mc:Fallback>
      <p:transition spd="med" advTm="45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9" y="1410887"/>
            <a:ext cx="3018234" cy="40243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11" y="124178"/>
            <a:ext cx="6234289" cy="6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0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70">
        <p:fade/>
      </p:transition>
    </mc:Choice>
    <mc:Fallback>
      <p:transition spd="med" advTm="21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9717750">
            <a:off x="13535" y="1673191"/>
            <a:ext cx="3853419" cy="272174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  <a:latin typeface="Algerian" panose="04020705040A02060702" pitchFamily="82" charset="0"/>
              </a:rPr>
              <a:t> SERDUSZKO  ZA  ZABAWKĘ</a:t>
            </a:r>
            <a:endParaRPr lang="pl-PL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7" y="1907822"/>
            <a:ext cx="5909733" cy="4538134"/>
          </a:xfrm>
        </p:spPr>
      </p:pic>
      <p:sp>
        <p:nvSpPr>
          <p:cNvPr id="5" name="Serce 4"/>
          <p:cNvSpPr/>
          <p:nvPr/>
        </p:nvSpPr>
        <p:spPr>
          <a:xfrm>
            <a:off x="2765876" y="3923818"/>
            <a:ext cx="1933445" cy="168990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87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38">
        <p:fade/>
      </p:transition>
    </mc:Choice>
    <mc:Fallback>
      <p:transition spd="med" advTm="26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PODZIĘKOWANIE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17" y="2057401"/>
            <a:ext cx="3018234" cy="4024313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39" y="764373"/>
            <a:ext cx="5143500" cy="58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50">
        <p:fade/>
      </p:transition>
    </mc:Choice>
    <mc:Fallback>
      <p:transition spd="med" advTm="2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191911"/>
            <a:ext cx="8610600" cy="1501422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Algerian" panose="04020705040A02060702" pitchFamily="82" charset="0"/>
              </a:rPr>
              <a:t>RADOŚĆ I ŁZY WZRUSZENIA</a:t>
            </a:r>
            <a:endParaRPr lang="pl-PL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7" y="1608666"/>
            <a:ext cx="8647289" cy="5249334"/>
          </a:xfrm>
        </p:spPr>
      </p:pic>
    </p:spTree>
    <p:extLst>
      <p:ext uri="{BB962C8B-B14F-4D97-AF65-F5344CB8AC3E}">
        <p14:creationId xmlns:p14="http://schemas.microsoft.com/office/powerpoint/2010/main" val="54742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81">
        <p:fade/>
      </p:transition>
    </mc:Choice>
    <mc:Fallback>
      <p:transition spd="med" advTm="35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359422" cy="1429552"/>
          </a:xfrm>
        </p:spPr>
        <p:txBody>
          <a:bodyPr/>
          <a:lstStyle/>
          <a:p>
            <a:r>
              <a:rPr lang="pl-PL" dirty="0" smtClean="0">
                <a:latin typeface="Algerian" panose="04020705040A02060702" pitchFamily="82" charset="0"/>
              </a:rPr>
              <a:t>PAKOWANIE PREZENTÓW OKAZAŁO SIĘ DUŻYM WYZWANIEM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2193925"/>
            <a:ext cx="5365750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1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48">
        <p:fade/>
      </p:transition>
    </mc:Choice>
    <mc:Fallback>
      <p:transition spd="med" advTm="3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8444" y="764373"/>
            <a:ext cx="9417756" cy="1293028"/>
          </a:xfrm>
        </p:spPr>
        <p:txBody>
          <a:bodyPr/>
          <a:lstStyle/>
          <a:p>
            <a:r>
              <a:rPr lang="pl-P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POZDROWIENIA I PODZIĘKOWANIA</a:t>
            </a:r>
            <a:endParaRPr lang="pl-PL" dirty="0">
              <a:solidFill>
                <a:schemeClr val="accent3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03" y="1922992"/>
            <a:ext cx="5365750" cy="4024313"/>
          </a:xfrm>
        </p:spPr>
      </p:pic>
    </p:spTree>
    <p:extLst>
      <p:ext uri="{BB962C8B-B14F-4D97-AF65-F5344CB8AC3E}">
        <p14:creationId xmlns:p14="http://schemas.microsoft.com/office/powerpoint/2010/main" val="357104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04">
        <p:fade/>
      </p:transition>
    </mc:Choice>
    <mc:Fallback>
      <p:transition spd="med" advTm="3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302103"/>
            <a:ext cx="3665294" cy="4635853"/>
          </a:xfrm>
        </p:spPr>
      </p:pic>
      <p:pic>
        <p:nvPicPr>
          <p:cNvPr id="9" name="Symbol zastępczy zawartości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302103"/>
            <a:ext cx="3952522" cy="463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65">
        <p:fade/>
      </p:transition>
    </mc:Choice>
    <mc:Fallback>
      <p:transition spd="med" advTm="72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9"/>
            <a:ext cx="12293600" cy="6858000"/>
          </a:xfrm>
        </p:spPr>
      </p:pic>
      <p:sp>
        <p:nvSpPr>
          <p:cNvPr id="6" name="Prostokąt zaokrąglony 5"/>
          <p:cNvSpPr/>
          <p:nvPr/>
        </p:nvSpPr>
        <p:spPr>
          <a:xfrm>
            <a:off x="1930401" y="2057401"/>
            <a:ext cx="8737600" cy="10809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2">
                    <a:lumMod val="10000"/>
                  </a:schemeClr>
                </a:solidFill>
                <a:latin typeface="Amiri Quran" panose="00000500000000000000" pitchFamily="2" charset="-78"/>
                <a:ea typeface="Amiri" panose="00000500000000000000" pitchFamily="2" charset="-78"/>
                <a:cs typeface="Amiri Quran" panose="00000500000000000000" pitchFamily="2" charset="-78"/>
              </a:rPr>
              <a:t>Szkolne Koło Wolontariatu przy PSP im. A. Hedy „Szarego” składa serdeczne PODZIĘKOWANIA Stowarzyszeniu LGD „Krzemienny Krąg” za współpracę i możliwość uczestniczenia w konkursie „Lokalne Centra Wolontariatu”.</a:t>
            </a:r>
          </a:p>
        </p:txBody>
      </p:sp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3" y="4007556"/>
            <a:ext cx="3721453" cy="23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6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85">
        <p:fade/>
      </p:transition>
    </mc:Choice>
    <mc:Fallback>
      <p:transition spd="med" advTm="81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34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7">
        <p:fade/>
      </p:transition>
    </mc:Choice>
    <mc:Fallback>
      <p:transition spd="med" advTm="30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277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16">
        <p:fade/>
      </p:transition>
    </mc:Choice>
    <mc:Fallback>
      <p:transition spd="med" advTm="12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BACA0F-B861-485B-AFCC-CCB620A03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2" y="316088"/>
            <a:ext cx="10411178" cy="419946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pl-PL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pl-PL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pl-PL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pl-PL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AKCJE SPOŁECZNOŚCIOWE</a:t>
            </a:r>
            <a:b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pl-PL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W RAMACH KONKURSU „LOKALNE CENTRA WOLONTARIATU”</a:t>
            </a:r>
            <a:r>
              <a:rPr lang="pl-PL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  <a:ea typeface="Amiri" panose="00000500000000000000" pitchFamily="2" charset="-78"/>
                <a:cs typeface="Amiri" panose="00000500000000000000" pitchFamily="2" charset="-78"/>
              </a:rPr>
              <a:t/>
            </a:r>
            <a:br>
              <a:rPr lang="pl-PL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  <a:ea typeface="Amiri" panose="00000500000000000000" pitchFamily="2" charset="-78"/>
                <a:cs typeface="Amiri" panose="00000500000000000000" pitchFamily="2" charset="-78"/>
              </a:rPr>
            </a:br>
            <a: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zbiórka </a:t>
            </a:r>
            <a:r>
              <a:rPr lang="pl-PL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żywności </a:t>
            </a:r>
            <a: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dla</a:t>
            </a:r>
            <a:b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 podopiecznych</a:t>
            </a:r>
            <a:b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ostrowieckiego hospicjum </a:t>
            </a:r>
            <a:b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pl-PL" i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„POMAGACIE-EKOLOGICZNE TORBY      OTRZYMACIE”</a:t>
            </a:r>
            <a:br>
              <a:rPr lang="pl-PL" i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„DRUGIE ŻYCIE ZABAWEK”-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ZBIÓRKA ZABAWEK I ARTYKUŁÓW SZKOLNYCH DLA PODOPIECZNYCH FUNDACJI PROMYK UŚMIECHU</a:t>
            </a:r>
            <a:endParaRPr lang="pl-PL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65AA90-3641-4770-9173-AE3C7DF1345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>
            <a:off x="1439814" y="767421"/>
            <a:ext cx="9801575" cy="880757"/>
          </a:xfrm>
        </p:spPr>
        <p:txBody>
          <a:bodyPr>
            <a:normAutofit fontScale="25000" lnSpcReduction="20000"/>
          </a:bodyPr>
          <a:lstStyle/>
          <a:p>
            <a:endParaRPr lang="pl-PL" dirty="0" smtClean="0"/>
          </a:p>
          <a:p>
            <a:r>
              <a:rPr lang="pl-PL" dirty="0" smtClean="0"/>
              <a:t>  </a:t>
            </a:r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/>
              <a:t> </a:t>
            </a:r>
            <a:r>
              <a:rPr lang="pl-PL" dirty="0" smtClean="0"/>
              <a:t> </a:t>
            </a:r>
          </a:p>
          <a:p>
            <a:endParaRPr lang="pl-PL" dirty="0"/>
          </a:p>
          <a:p>
            <a:r>
              <a:rPr lang="pl-PL" dirty="0" smtClean="0"/>
              <a:t>               </a:t>
            </a:r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 </a:t>
            </a:r>
            <a:endParaRPr lang="pl-PL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Strzałka w prawo 3"/>
          <p:cNvSpPr/>
          <p:nvPr/>
        </p:nvSpPr>
        <p:spPr>
          <a:xfrm>
            <a:off x="1788330" y="3070974"/>
            <a:ext cx="9784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>
            <a:off x="116614" y="5175956"/>
            <a:ext cx="97840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6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13">
        <p:fade/>
      </p:transition>
    </mc:Choice>
    <mc:Fallback>
      <p:transition spd="med" advTm="110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33248798_7328111033949138_4371774191421071449_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890" y="304801"/>
            <a:ext cx="4143022" cy="5879572"/>
          </a:xfrm>
        </p:spPr>
      </p:pic>
      <p:sp>
        <p:nvSpPr>
          <p:cNvPr id="11" name="Objaśnienie w chmurce 10"/>
          <p:cNvSpPr/>
          <p:nvPr/>
        </p:nvSpPr>
        <p:spPr>
          <a:xfrm>
            <a:off x="7741034" y="1377245"/>
            <a:ext cx="3510843" cy="2847518"/>
          </a:xfrm>
          <a:prstGeom prst="cloudCallout">
            <a:avLst>
              <a:gd name="adj1" fmla="val -183796"/>
              <a:gd name="adj2" fmla="val 165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„Pomagacie – ekologiczne torby otrzymacie”</a:t>
            </a:r>
          </a:p>
        </p:txBody>
      </p:sp>
    </p:spTree>
    <p:extLst>
      <p:ext uri="{BB962C8B-B14F-4D97-AF65-F5344CB8AC3E}">
        <p14:creationId xmlns:p14="http://schemas.microsoft.com/office/powerpoint/2010/main" val="97285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37">
        <p:fade/>
      </p:transition>
    </mc:Choice>
    <mc:Fallback>
      <p:transition spd="med" advTm="36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CYKLICZNE SPOTKANIA WOLONTARIUSZY, RODZICÓW                         I NAUCZYCIELI.  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39" y="2284236"/>
            <a:ext cx="3018234" cy="4024313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77" y="2138714"/>
            <a:ext cx="6619291" cy="43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10">
        <p:fade/>
      </p:transition>
    </mc:Choice>
    <mc:Fallback>
      <p:transition spd="med" advTm="42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69" y="2245607"/>
            <a:ext cx="4202576" cy="4612393"/>
          </a:xfr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2" y="0"/>
            <a:ext cx="6026981" cy="6858000"/>
          </a:xfrm>
          <a:prstGeom prst="rect">
            <a:avLst/>
          </a:prstGeom>
        </p:spPr>
      </p:pic>
      <p:sp>
        <p:nvSpPr>
          <p:cNvPr id="3" name="Chmurka 2"/>
          <p:cNvSpPr/>
          <p:nvPr/>
        </p:nvSpPr>
        <p:spPr>
          <a:xfrm>
            <a:off x="7270044" y="203200"/>
            <a:ext cx="4391378" cy="204240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JESTEŚMY EKO, PONIEWAŻ:</a:t>
            </a:r>
          </a:p>
          <a:p>
            <a:pPr algn="ctr"/>
            <a:r>
              <a:rPr lang="pl-PL" sz="1200" dirty="0"/>
              <a:t> Powtórnie przetwarzamy materiały</a:t>
            </a:r>
          </a:p>
          <a:p>
            <a:pPr algn="ctr"/>
            <a:endParaRPr lang="pl-PL" sz="1200" dirty="0"/>
          </a:p>
          <a:p>
            <a:pPr algn="ctr"/>
            <a:r>
              <a:rPr lang="pl-PL" sz="1200" dirty="0"/>
              <a:t>Ograniczamy konsumpcję</a:t>
            </a:r>
          </a:p>
          <a:p>
            <a:pPr algn="ctr"/>
            <a:endParaRPr lang="pl-PL" sz="1200" dirty="0"/>
          </a:p>
          <a:p>
            <a:pPr algn="ctr"/>
            <a:r>
              <a:rPr lang="pl-PL" sz="1200" dirty="0"/>
              <a:t>Zmniejszamy zmiany klimatyczne</a:t>
            </a:r>
          </a:p>
        </p:txBody>
      </p:sp>
      <p:sp>
        <p:nvSpPr>
          <p:cNvPr id="4" name="Strzałka w prawo 3"/>
          <p:cNvSpPr/>
          <p:nvPr/>
        </p:nvSpPr>
        <p:spPr>
          <a:xfrm>
            <a:off x="7631285" y="1090875"/>
            <a:ext cx="395111" cy="21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>
            <a:off x="7840130" y="1376141"/>
            <a:ext cx="395111" cy="21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>
            <a:off x="7631284" y="1693727"/>
            <a:ext cx="395111" cy="21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8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70">
        <p:fade/>
      </p:transition>
    </mc:Choice>
    <mc:Fallback>
      <p:transition spd="med" advTm="43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158044"/>
            <a:ext cx="8610600" cy="1899357"/>
          </a:xfrm>
        </p:spPr>
        <p:txBody>
          <a:bodyPr/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PRACA WRE – KAŻDY MA SWOJE ZADANIE DO WYKONANIA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77" y="1975556"/>
            <a:ext cx="7586133" cy="4457171"/>
          </a:xfrm>
          <a:prstGeom prst="rect">
            <a:avLst/>
          </a:prstGeom>
        </p:spPr>
      </p:pic>
      <p:sp>
        <p:nvSpPr>
          <p:cNvPr id="3" name="Uśmiechnięta buźka 2"/>
          <p:cNvSpPr/>
          <p:nvPr/>
        </p:nvSpPr>
        <p:spPr>
          <a:xfrm>
            <a:off x="564444" y="2494843"/>
            <a:ext cx="914400" cy="94826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396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69">
        <p:fade/>
      </p:transition>
    </mc:Choice>
    <mc:Fallback>
      <p:transition spd="med" advTm="37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05" y="1031170"/>
            <a:ext cx="3018234" cy="4024313"/>
          </a:xfr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10" y="764373"/>
            <a:ext cx="6671733" cy="54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2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50">
        <p:fade/>
      </p:transition>
    </mc:Choice>
    <mc:Fallback>
      <p:transition spd="med" advTm="2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ymbol zastępczy zawartości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11" y="880533"/>
            <a:ext cx="7089422" cy="5565423"/>
          </a:xfrm>
        </p:spPr>
      </p:pic>
    </p:spTree>
    <p:extLst>
      <p:ext uri="{BB962C8B-B14F-4D97-AF65-F5344CB8AC3E}">
        <p14:creationId xmlns:p14="http://schemas.microsoft.com/office/powerpoint/2010/main" val="177970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76">
        <p:fade/>
      </p:transition>
    </mc:Choice>
    <mc:Fallback>
      <p:transition spd="med" advTm="32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8807</TotalTime>
  <Words>175</Words>
  <Application>Microsoft Office PowerPoint</Application>
  <PresentationFormat>Panoramiczny</PresentationFormat>
  <Paragraphs>34</Paragraphs>
  <Slides>29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8" baseType="lpstr">
      <vt:lpstr>Algerian</vt:lpstr>
      <vt:lpstr>Amiri</vt:lpstr>
      <vt:lpstr>Amiri Quran</vt:lpstr>
      <vt:lpstr>Arial</vt:lpstr>
      <vt:lpstr>Arial Black</vt:lpstr>
      <vt:lpstr>Arial Narrow</vt:lpstr>
      <vt:lpstr>Century Gothic</vt:lpstr>
      <vt:lpstr>Curlz MT</vt:lpstr>
      <vt:lpstr>Para</vt:lpstr>
      <vt:lpstr>Prezentacja programu PowerPoint</vt:lpstr>
      <vt:lpstr>Prezentacja programu PowerPoint</vt:lpstr>
      <vt:lpstr>     AKCJE SPOŁECZNOŚCIOWE W RAMACH KONKURSU „LOKALNE CENTRA WOLONTARIATU” zbiórka żywności dla  podopiecznych ostrowieckiego hospicjum  „POMAGACIE-EKOLOGICZNE TORBY      OTRZYMACIE” „DRUGIE ŻYCIE ZABAWEK”-ZBIÓRKA ZABAWEK I ARTYKUŁÓW SZKOLNYCH DLA PODOPIECZNYCH FUNDACJI PROMYK UŚMIECHU</vt:lpstr>
      <vt:lpstr>Prezentacja programu PowerPoint</vt:lpstr>
      <vt:lpstr>CYKLICZNE SPOTKANIA WOLONTARIUSZY, RODZICÓW                         I NAUCZYCIELI.  </vt:lpstr>
      <vt:lpstr>Prezentacja programu PowerPoint</vt:lpstr>
      <vt:lpstr>PRACA WRE – KAŻDY MA SWOJE ZADANIE DO WYKONANIA </vt:lpstr>
      <vt:lpstr>Prezentacja programu PowerPoint</vt:lpstr>
      <vt:lpstr>Prezentacja programu PowerPoint</vt:lpstr>
      <vt:lpstr>OGŁOSILIŚMY ZBIÓRKĘ ŻYWNOŚCI, KTÓRĄ WSPIERAlI RODZICE, DZIADKOWIE I CAŁA SPOŁECZNOŚĆ SZKOLNA</vt:lpstr>
      <vt:lpstr>Prezentacja programu PowerPoint</vt:lpstr>
      <vt:lpstr>ZAINTERESOWANIE NASZĄ AKCJĄ BYŁO DUUŻE</vt:lpstr>
      <vt:lpstr>Prezentacja programu PowerPoint</vt:lpstr>
      <vt:lpstr>Prezentacja programu PowerPoint</vt:lpstr>
      <vt:lpstr>Z OGROMNĄ RADOŚCIĄ PRZYJĘLIŚMY PREZENTY FINANSOWANE W RAMACH OPERACJI WŁASNEJ „LokalnE CENTRA WOLONTARIATU” REALIZOWANEJ Z „EUROPEJSKIEGO FUNDUSZU ROLNEGO NA RZECZ ROZWOJU OBSZARÓWWIEJSKICH: EUROPA INWESTUJĄCA W OBSZARY WIEJSKIE. PROW NA LATA 2014-2020 PRZEZ STOWARZYSZENIE LGD „KRZEMIENNY KRĄG”. </vt:lpstr>
      <vt:lpstr>Prezentacja programu PowerPoint</vt:lpstr>
      <vt:lpstr>Prezentacja programu PowerPoint</vt:lpstr>
      <vt:lpstr>PRZECHOWALNIA ZABAWEK – KĄCIK PRZYJMOWANIA DARÓW</vt:lpstr>
      <vt:lpstr>SDFEGW</vt:lpstr>
      <vt:lpstr>Prezentacja programu PowerPoint</vt:lpstr>
      <vt:lpstr> SERDUSZKO  ZA  ZABAWKĘ</vt:lpstr>
      <vt:lpstr>PODZIĘKOWANIE </vt:lpstr>
      <vt:lpstr>RADOŚĆ I ŁZY WZRUSZENIA</vt:lpstr>
      <vt:lpstr>PAKOWANIE PREZENTÓW OKAZAŁO SIĘ DUŻYM WYZWANIEM</vt:lpstr>
      <vt:lpstr>POZDROWIENIA I PODZIĘKOWANIA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ms</cp:lastModifiedBy>
  <cp:revision>35</cp:revision>
  <dcterms:created xsi:type="dcterms:W3CDTF">2024-04-17T18:28:33Z</dcterms:created>
  <dcterms:modified xsi:type="dcterms:W3CDTF">2024-04-26T10:42:10Z</dcterms:modified>
</cp:coreProperties>
</file>