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6" r:id="rId17"/>
    <p:sldId id="278" r:id="rId18"/>
    <p:sldId id="279" r:id="rId19"/>
    <p:sldId id="280" r:id="rId20"/>
    <p:sldId id="287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299" r:id="rId30"/>
    <p:sldId id="300" r:id="rId31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44" y="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209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2989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9948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8976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5378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889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76934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7088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801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831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4723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8269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94832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5102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96229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81163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12271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27439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320940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03740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90542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99142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307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96932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8401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3655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1089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6709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8021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005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0081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62125" y="901325"/>
            <a:ext cx="9015574" cy="543851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8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8888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8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wydechowy</a:t>
            </a:r>
            <a:endParaRPr lang="en-US" sz="8888" b="1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>
              <a:lnSpc>
                <a:spcPct val="120000"/>
              </a:lnSpc>
              <a:spcBef>
                <a:spcPts val="1604"/>
              </a:spcBef>
              <a:spcAft>
                <a:spcPts val="0"/>
              </a:spcAft>
              <a:buNone/>
            </a:pPr>
            <a:r>
              <a:rPr lang="en-US" sz="8888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8888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8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spalinowego</a:t>
            </a:r>
            <a:endParaRPr lang="en-US" sz="8888" b="1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00"/>
              </a:lnSpc>
              <a:spcBef>
                <a:spcPts val="1604"/>
              </a:spcBef>
              <a:spcAft>
                <a:spcPts val="0"/>
              </a:spcAft>
              <a:buNone/>
            </a:pPr>
            <a:endParaRPr sz="8888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85750"/>
            <a:ext cx="9144000" cy="713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72213" y="91538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44" b="1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0" y="1024035"/>
            <a:ext cx="9525000" cy="58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 wydechowy odgrywa decydującą rolę w trzech następujących dziedzinach: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10300" y="1541625"/>
            <a:ext cx="9015574" cy="5732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Ochrona</a:t>
            </a:r>
            <a:r>
              <a:rPr lang="en-US" sz="2800" b="1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środowiska</a:t>
            </a:r>
            <a: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przyczyniając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zmniejszenia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emisji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szkodliwych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substancji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pojazdach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katalizatorami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Komfort</a:t>
            </a:r>
            <a:r>
              <a:rPr lang="en-US" sz="2800" b="1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akustyczny</a:t>
            </a:r>
            <a: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zmniejszając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poziom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hałasu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wnętrzu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zewnątrz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Parametry</a:t>
            </a:r>
            <a:r>
              <a:rPr lang="en-US" sz="2800" b="1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28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przyczyniając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poprawienia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mocy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momentu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obrotowego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zużycia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paliwa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72213" y="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JAK WYGLĄDA UKŁAD WYDECHOWY?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50" y="1555725"/>
            <a:ext cx="9694325" cy="597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10300" y="340425"/>
            <a:ext cx="9015574" cy="7015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1010"/>
              <a:buFont typeface="Arial"/>
              <a:buChar char="●"/>
            </a:pP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zaczyna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kończy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tyłu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tylko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część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tylna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widoczna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FFCC00"/>
              </a:buClr>
              <a:buSzPct val="101010"/>
              <a:buFont typeface="Arial"/>
              <a:buChar char="●"/>
            </a:pP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Łączna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długość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elementów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tworzących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mocowany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pod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podwoziem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wynosi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blisko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metry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FFCC00"/>
              </a:buClr>
              <a:buSzPct val="101010"/>
              <a:buFont typeface="Arial"/>
              <a:buChar char="●"/>
            </a:pP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Kształt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zależy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typu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JAKĄ ROLĘ SPEŁNIA UKŁAD WYDECHOWY?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50" y="1809750"/>
            <a:ext cx="9694325" cy="54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Pozwala zmniejszyć emisję ciepła.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526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wejściu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kolektora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osiągają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rzędu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900°C.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Gdyby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ciepło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zostało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bezpośrednio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wyemitowane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otoczenia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stanowiłoby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poważne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zagrożenie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powietrzem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całej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powierzchni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przyczynia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obniżenia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32161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 należy wiedzieć przed przystąpieniem</a:t>
            </a:r>
            <a:br>
              <a:rPr lang="en-US" sz="3555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do obowiązkowych badań technicznych.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650" y="1566325"/>
            <a:ext cx="5852575" cy="58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22650" y="51150"/>
            <a:ext cx="9015574" cy="132161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Wady kwalifikujące pojazd do naprawy i ponownego badania technicznego: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2300" y="1220600"/>
            <a:ext cx="9752875" cy="6214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9774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715"/>
              <a:buFont typeface="Arial"/>
              <a:buChar char="●"/>
            </a:pP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nieszczelności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układzie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wydechowym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powodujące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62000" marR="0" lvl="1" indent="-297744" algn="l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Clr>
                <a:srgbClr val="FFFFFF"/>
              </a:buClr>
              <a:buSzPct val="99715"/>
              <a:buFont typeface="Courier New"/>
              <a:buChar char="o"/>
            </a:pP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zanieczyszczenie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powietrza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skutek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przedostawania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zewnątrz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niedopalonych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katalizatorze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762000" marR="0" lvl="1" indent="-297744" algn="l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Clr>
                <a:srgbClr val="FFFFFF"/>
              </a:buClr>
              <a:buSzPct val="99715"/>
              <a:buFont typeface="Courier New"/>
              <a:buChar char="o"/>
            </a:pP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zmianę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składu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wylocie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3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3888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3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32161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Wady kwalifikujące pojazd do naprawy i ponownego badania technicznego: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10300" y="1541625"/>
            <a:ext cx="9015574" cy="5893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Brak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rury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tłumika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Uszkodzenia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mocowania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rozłączenia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kilku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elementów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Przekroczenie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maksymalnego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dopuszczalnego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poziomu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hałasu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skutek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niewłaściwego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działania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10300" y="421550"/>
            <a:ext cx="9015574" cy="6934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89466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628"/>
              <a:buFont typeface="Arial"/>
              <a:buChar char="●"/>
            </a:pP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Zadaniem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5333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odprowadzenie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5333" dirty="0" smtClean="0">
                <a:solidFill>
                  <a:srgbClr val="FFFF00"/>
                </a:solidFill>
              </a:rPr>
              <a:t>spalin</a:t>
            </a:r>
            <a:r>
              <a:rPr lang="en-US" sz="5333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5333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spalinowego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wygłuszenie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hałasu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produkowanego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5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DO CZEGO SŁUŻY SONDA LAMBDA?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875" y="1219615"/>
            <a:ext cx="9366250" cy="6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88985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JAKĄ ROLĘ PEŁNI POCHŁANIACZ OPARÓW PALIWA?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0" y="1521435"/>
            <a:ext cx="9525000" cy="59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9965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Rola</a:t>
            </a:r>
            <a:r>
              <a:rPr lang="en-US" sz="4444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pochłaniacza</a:t>
            </a:r>
            <a:r>
              <a:rPr lang="en-US" sz="4444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oparów</a:t>
            </a:r>
            <a:r>
              <a:rPr lang="en-US" sz="4444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paliwa</a:t>
            </a:r>
            <a:r>
              <a:rPr lang="en-US" sz="4444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10300" y="1621000"/>
            <a:ext cx="9015574" cy="5814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Pochłaniacz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oparów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paliwa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zwany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absorberem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gromadzi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opary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benzyny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pochodzące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zbiornika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pozwala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silnikowi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recyrkulację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W ten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sposób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uniemożliwia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emisję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oparów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atmosfery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Opis: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95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Pochłaniacz oparów paliwa znajduje się między zbiornikiem i kolektorem ssącym silnika. Zawiera węgiel aktywowany, który pochłania opary benzyny.</a:t>
            </a:r>
          </a:p>
          <a:p>
            <a:pPr marL="0" marR="0" lvl="0" indent="0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endParaRPr sz="444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72213" y="573185"/>
            <a:ext cx="9015574" cy="1261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wiedzieć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katalizatorze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sondzie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Lambda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72213" y="2230600"/>
            <a:ext cx="9015574" cy="57347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Dla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prawidłowego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działania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tych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dwóch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elementów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wymagane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paliwo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bardzo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małej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zawartości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ołowiu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który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uszkadza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materiał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z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którego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zabudowany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555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katalizator</a:t>
            </a:r>
            <a:r>
              <a:rPr lang="en-US" sz="3555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55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555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22650" y="2501175"/>
            <a:ext cx="9015574" cy="2406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 powoduje zużycie układu wydechowego?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Jazda w ruchu miejskim jest główną przyczyną zużycia elementów układu wydechowego.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01625" y="1541625"/>
            <a:ext cx="9632949" cy="5893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132645"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</a:pPr>
            <a:r>
              <a:rPr lang="en-US" sz="311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osiąga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normalną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roboczą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przejechaniu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 km. </a:t>
            </a:r>
          </a:p>
          <a:p>
            <a:pPr marL="132645" marR="0" lv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Krótkie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przebiegi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cyklu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miejskim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sprzyjają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kondensacji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wnętrzu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zimnych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elementów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32645" marR="0" lv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efekcie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tłumiki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napełniają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wodą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zawartością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kwasu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który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oddziałuje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ścianki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wewnętrzne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32645" marR="0" lv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Do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tego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dodać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jeszcze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zmiany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spowodowane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częstym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włączaniem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wyłączaniem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Sól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drogach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powoduje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korozję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zewnątrz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Umieszczenie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pod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podwoziem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naraża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uderzenia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</a:pP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81000" y="340425"/>
            <a:ext cx="9474200" cy="7015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1010"/>
              <a:buFont typeface="Arial"/>
              <a:buChar char="●"/>
            </a:pPr>
            <a:r>
              <a:rPr lang="en-US" sz="4444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Wyższa jest trwałość układów w pojazdach mających duże przebiegi. 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Arial"/>
              <a:buChar char="●"/>
            </a:pPr>
            <a:r>
              <a:rPr lang="en-US" sz="444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Utrzymanie w dobrym stanie elementów silnika (świece, filtr powietrza, wymiana oleju...) gwarantuje trwałość katalizatora.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32161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 należy wiedzieć w przypadku uszkodzonego układu wydechowego?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150" y="1555725"/>
            <a:ext cx="8498399" cy="589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235289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Uszkodzony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tylko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źródłem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większego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poziomu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hałasu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ale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także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spowodować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uszkodzenia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10300" y="3413760"/>
            <a:ext cx="9015574" cy="40213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Katalizator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bardzo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delikatnym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zostać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uszkodzony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nawet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zniszczony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zapłonowy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wadliwy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odłączone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świece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jeśli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zastosuje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dodatki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olejów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smarów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paliwa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zawartością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ołowiu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72213" y="172785"/>
            <a:ext cx="9015574" cy="7015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1010"/>
              <a:buFont typeface="Arial"/>
              <a:buChar char="●"/>
            </a:pP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wytłaczane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cylindra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trafiają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kolektora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następnie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kierowane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pierwszego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odcinka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rury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wydechowej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następnie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44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tłumika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kilku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szeregowo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usytuowanych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tłumików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następnie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wylotowej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części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rury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wydechowej</a:t>
            </a:r>
            <a:r>
              <a:rPr lang="en-US" sz="4444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9114" y="2886670"/>
            <a:ext cx="73243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KONIEC</a:t>
            </a:r>
            <a:endParaRPr lang="pl-PL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Tłumik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0300" y="1060075"/>
            <a:ext cx="9015574" cy="63750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89466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628"/>
              <a:buFont typeface="Arial"/>
              <a:buChar char="●"/>
            </a:pPr>
            <a:r>
              <a:rPr lang="en-US" sz="5333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Tłumik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urządzenie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służące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częściowej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całkowitej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eliminacji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drgań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333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fali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akustycznej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333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hałasu</a:t>
            </a:r>
            <a:r>
              <a:rPr lang="en-US" sz="5333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pewnych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częstotliwości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układach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elektronicznych</a:t>
            </a:r>
            <a:r>
              <a:rPr lang="en-US" sz="5333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62125" y="740825"/>
            <a:ext cx="3790949" cy="6694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Tłumik wylotu spalin ciągników Ursus C360 i C330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325" y="0"/>
            <a:ext cx="579965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10300" y="340425"/>
            <a:ext cx="9015574" cy="7094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Tłumienie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hałasów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wylotu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osiąga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3200" i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zmianę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kierunku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ruchu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strumienia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rozdzielenie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go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kilka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strumieni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różnej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długości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drogi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przepływu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kolejne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zwężanie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rozszerzanie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przekroju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przepływu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aby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rozprężenie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następowało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łagodnie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Tłumik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podzielony</a:t>
            </a:r>
            <a:r>
              <a:rPr lang="en-US" sz="32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kilka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komór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wprowadzenie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wypływ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gazów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komór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odbywa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odpowiednio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ukształtowane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przewody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przelotowe</a:t>
            </a:r>
            <a:r>
              <a:rPr lang="en-US" sz="3555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10300" y="340425"/>
            <a:ext cx="9015574" cy="7094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89466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628"/>
              <a:buFont typeface="Arial"/>
              <a:buChar char="●"/>
            </a:pP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silnikach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spalających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benzynę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bezołowiową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spaliny</a:t>
            </a:r>
            <a:r>
              <a:rPr lang="en-US" sz="44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4400" dirty="0" err="1">
                <a:solidFill>
                  <a:srgbClr val="FFCC00"/>
                </a:solidFill>
              </a:rPr>
              <a:t>o</a:t>
            </a:r>
            <a:r>
              <a:rPr lang="en-US" sz="4400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puszczeniu</a:t>
            </a:r>
            <a:r>
              <a:rPr lang="en-US" sz="44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kolektora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wydechowego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kierowane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400" u="sng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katalizator</a:t>
            </a:r>
            <a:r>
              <a:rPr lang="pl-PL" sz="4400" u="sng" dirty="0">
                <a:solidFill>
                  <a:srgbClr val="FFFF00"/>
                </a:solidFill>
              </a:rPr>
              <a:t>a</a:t>
            </a:r>
            <a:r>
              <a:rPr lang="en-US" sz="4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gdzie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dopalane</a:t>
            </a:r>
            <a:r>
              <a:rPr lang="en-US" sz="44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4571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Spaliny paliw silników spalinowych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05500" y="1020633"/>
            <a:ext cx="9015574" cy="6184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skład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paliw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stosowanych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silnikach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spalinowych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wchodzi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cały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szereg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związków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chemicznych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których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emisja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kontrolowana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normy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Należą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nich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aldehydy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tlenek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węgla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tlenki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azotu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tlenki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siarki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węglowodory</a:t>
            </a:r>
            <a:r>
              <a:rPr lang="en-US" sz="32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10300" y="421550"/>
            <a:ext cx="9015574" cy="7013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●"/>
            </a:pPr>
            <a:r>
              <a:rPr lang="en-US" sz="3600" dirty="0" err="1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Maksymalne</a:t>
            </a:r>
            <a:r>
              <a:rPr lang="en-US" sz="3600" dirty="0" smtClean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dopuszczalne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stężenie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toksyn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innych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szkodliwych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substancji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zapylających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tworzących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ogniska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kondensacji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smogu</a:t>
            </a: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spalinach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określają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normy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●"/>
            </a:pP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Duże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ilości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spalin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również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uważane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przyczynę</a:t>
            </a:r>
            <a:r>
              <a:rPr lang="en-US" sz="3600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efektu</a:t>
            </a:r>
            <a:r>
              <a:rPr lang="en-US" sz="36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u="sng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cieplarnianego</a:t>
            </a: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695</Words>
  <Application>Microsoft Office PowerPoint</Application>
  <PresentationFormat>Niestandardowy</PresentationFormat>
  <Paragraphs>61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Courier New</vt:lpstr>
      <vt:lpstr>Custom Theme</vt:lpstr>
      <vt:lpstr>Prezentacja programu PowerPoint</vt:lpstr>
      <vt:lpstr>Prezentacja programu PowerPoint</vt:lpstr>
      <vt:lpstr>Prezentacja programu PowerPoint</vt:lpstr>
      <vt:lpstr>Tłumik</vt:lpstr>
      <vt:lpstr>Prezentacja programu PowerPoint</vt:lpstr>
      <vt:lpstr>Prezentacja programu PowerPoint</vt:lpstr>
      <vt:lpstr>Prezentacja programu PowerPoint</vt:lpstr>
      <vt:lpstr> Spaliny paliw silników spalinowych</vt:lpstr>
      <vt:lpstr>Prezentacja programu PowerPoint</vt:lpstr>
      <vt:lpstr>Prezentacja programu PowerPoint</vt:lpstr>
      <vt:lpstr>Prezentacja programu PowerPoint</vt:lpstr>
      <vt:lpstr>Układ wydechowy odgrywa decydującą rolę w trzech następujących dziedzinach:</vt:lpstr>
      <vt:lpstr>JAK WYGLĄDA UKŁAD WYDECHOWY?</vt:lpstr>
      <vt:lpstr>Prezentacja programu PowerPoint</vt:lpstr>
      <vt:lpstr>JAKĄ ROLĘ SPEŁNIA UKŁAD WYDECHOWY?</vt:lpstr>
      <vt:lpstr>Pozwala zmniejszyć emisję ciepła.</vt:lpstr>
      <vt:lpstr>Co należy wiedzieć przed przystąpieniem do obowiązkowych badań technicznych.</vt:lpstr>
      <vt:lpstr>Wady kwalifikujące pojazd do naprawy i ponownego badania technicznego:</vt:lpstr>
      <vt:lpstr>Wady kwalifikujące pojazd do naprawy i ponownego badania technicznego:</vt:lpstr>
      <vt:lpstr>DO CZEGO SŁUŻY SONDA LAMBDA?</vt:lpstr>
      <vt:lpstr>JAKĄ ROLĘ PEŁNI POCHŁANIACZ OPARÓW PALIWA?</vt:lpstr>
      <vt:lpstr>Rola pochłaniacza oparów paliwa:</vt:lpstr>
      <vt:lpstr>Opis:</vt:lpstr>
      <vt:lpstr>Co należy wiedzieć o katalizatorze oraz sondzie Lambda</vt:lpstr>
      <vt:lpstr>Prezentacja programu PowerPoint</vt:lpstr>
      <vt:lpstr>Jazda w ruchu miejskim jest główną przyczyną zużycia elementów układu wydechowego.</vt:lpstr>
      <vt:lpstr>Prezentacja programu PowerPoint</vt:lpstr>
      <vt:lpstr>Co należy wiedzieć w przypadku uszkodzonego układu wydechowego?</vt:lpstr>
      <vt:lpstr>Uszkodzony układ wydechowy jest nie tylko źródłem większego poziomu hałasu, ale także może spowodować uszkodzenia silnika.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Midro</dc:creator>
  <cp:lastModifiedBy>Zbigniew Midro</cp:lastModifiedBy>
  <cp:revision>8</cp:revision>
  <dcterms:modified xsi:type="dcterms:W3CDTF">2017-12-11T17:49:33Z</dcterms:modified>
</cp:coreProperties>
</file>