
<file path=[Content_Types].xml><?xml version="1.0" encoding="utf-8"?>
<Types xmlns="http://schemas.openxmlformats.org/package/2006/content-types">
  <Default Extension="xml" ContentType="application/xml"/>
  <Default Extension="svg" ContentType="image/svg+xml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A83DF4-5581-47FB-B65B-0B825D6DD524}" v="6" dt="2024-02-09T16:44:07.8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256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5" Type="http://schemas.microsoft.com/office/2016/11/relationships/changesInfo" Target="changesInfos/changesInfo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roslav Yasinsky" userId="61d97e648aef073e" providerId="LiveId" clId="{67A83DF4-5581-47FB-B65B-0B825D6DD524}"/>
    <pc:docChg chg="undo custSel addSld modSld">
      <pc:chgData name="Yaroslav Yasinsky" userId="61d97e648aef073e" providerId="LiveId" clId="{67A83DF4-5581-47FB-B65B-0B825D6DD524}" dt="2024-02-09T16:44:07.908" v="200" actId="27636"/>
      <pc:docMkLst>
        <pc:docMk/>
      </pc:docMkLst>
      <pc:sldChg chg="addSp delSp modSp mod setBg addAnim delAnim setClrOvrMap delDesignElem">
        <pc:chgData name="Yaroslav Yasinsky" userId="61d97e648aef073e" providerId="LiveId" clId="{67A83DF4-5581-47FB-B65B-0B825D6DD524}" dt="2024-02-09T16:29:46.800" v="33" actId="26606"/>
        <pc:sldMkLst>
          <pc:docMk/>
          <pc:sldMk cId="2935999804" sldId="256"/>
        </pc:sldMkLst>
        <pc:spChg chg="mod">
          <ac:chgData name="Yaroslav Yasinsky" userId="61d97e648aef073e" providerId="LiveId" clId="{67A83DF4-5581-47FB-B65B-0B825D6DD524}" dt="2024-02-09T16:29:46.800" v="33" actId="26606"/>
          <ac:spMkLst>
            <pc:docMk/>
            <pc:sldMk cId="2935999804" sldId="256"/>
            <ac:spMk id="2" creationId="{F3D86F5F-8104-EFF1-E943-AA399ACEB93B}"/>
          </ac:spMkLst>
        </pc:spChg>
        <pc:spChg chg="mod">
          <ac:chgData name="Yaroslav Yasinsky" userId="61d97e648aef073e" providerId="LiveId" clId="{67A83DF4-5581-47FB-B65B-0B825D6DD524}" dt="2024-02-09T16:29:46.800" v="33" actId="26606"/>
          <ac:spMkLst>
            <pc:docMk/>
            <pc:sldMk cId="2935999804" sldId="256"/>
            <ac:spMk id="3" creationId="{AD1D169A-E6B7-7C4F-2602-B5EC19DE9509}"/>
          </ac:spMkLst>
        </pc:spChg>
        <pc:spChg chg="add del">
          <ac:chgData name="Yaroslav Yasinsky" userId="61d97e648aef073e" providerId="LiveId" clId="{67A83DF4-5581-47FB-B65B-0B825D6DD524}" dt="2024-02-09T16:29:43.178" v="28" actId="26606"/>
          <ac:spMkLst>
            <pc:docMk/>
            <pc:sldMk cId="2935999804" sldId="256"/>
            <ac:spMk id="7" creationId="{A4092ECB-D375-4A85-AD6E-85644D2A99E5}"/>
          </ac:spMkLst>
        </pc:spChg>
        <pc:spChg chg="add del">
          <ac:chgData name="Yaroslav Yasinsky" userId="61d97e648aef073e" providerId="LiveId" clId="{67A83DF4-5581-47FB-B65B-0B825D6DD524}" dt="2024-02-09T16:28:40.063" v="11" actId="26606"/>
          <ac:spMkLst>
            <pc:docMk/>
            <pc:sldMk cId="2935999804" sldId="256"/>
            <ac:spMk id="10" creationId="{6A0FFA78-985C-4F50-B21A-77045C7DF657}"/>
          </ac:spMkLst>
        </pc:spChg>
        <pc:spChg chg="add del">
          <ac:chgData name="Yaroslav Yasinsky" userId="61d97e648aef073e" providerId="LiveId" clId="{67A83DF4-5581-47FB-B65B-0B825D6DD524}" dt="2024-02-09T16:29:44.298" v="30" actId="26606"/>
          <ac:spMkLst>
            <pc:docMk/>
            <pc:sldMk cId="2935999804" sldId="256"/>
            <ac:spMk id="11" creationId="{2FA7AD0A-1871-4DF8-9235-F49D0513B9C1}"/>
          </ac:spMkLst>
        </pc:spChg>
        <pc:spChg chg="add del">
          <ac:chgData name="Yaroslav Yasinsky" userId="61d97e648aef073e" providerId="LiveId" clId="{67A83DF4-5581-47FB-B65B-0B825D6DD524}" dt="2024-02-09T16:29:44.298" v="30" actId="26606"/>
          <ac:spMkLst>
            <pc:docMk/>
            <pc:sldMk cId="2935999804" sldId="256"/>
            <ac:spMk id="13" creationId="{36B04CFB-FAE5-47DD-9B3E-4E9BA7A89CC1}"/>
          </ac:spMkLst>
        </pc:spChg>
        <pc:spChg chg="add del">
          <ac:chgData name="Yaroslav Yasinsky" userId="61d97e648aef073e" providerId="LiveId" clId="{67A83DF4-5581-47FB-B65B-0B825D6DD524}" dt="2024-02-09T16:28:42.785" v="13" actId="26606"/>
          <ac:spMkLst>
            <pc:docMk/>
            <pc:sldMk cId="2935999804" sldId="256"/>
            <ac:spMk id="15" creationId="{2FA7AD0A-1871-4DF8-9235-F49D0513B9C1}"/>
          </ac:spMkLst>
        </pc:spChg>
        <pc:spChg chg="add del">
          <ac:chgData name="Yaroslav Yasinsky" userId="61d97e648aef073e" providerId="LiveId" clId="{67A83DF4-5581-47FB-B65B-0B825D6DD524}" dt="2024-02-09T16:28:42.785" v="13" actId="26606"/>
          <ac:spMkLst>
            <pc:docMk/>
            <pc:sldMk cId="2935999804" sldId="256"/>
            <ac:spMk id="19" creationId="{36B04CFB-FAE5-47DD-9B3E-4E9BA7A89CC1}"/>
          </ac:spMkLst>
        </pc:spChg>
        <pc:spChg chg="add del">
          <ac:chgData name="Yaroslav Yasinsky" userId="61d97e648aef073e" providerId="LiveId" clId="{67A83DF4-5581-47FB-B65B-0B825D6DD524}" dt="2024-02-09T16:28:42.785" v="13" actId="26606"/>
          <ac:spMkLst>
            <pc:docMk/>
            <pc:sldMk cId="2935999804" sldId="256"/>
            <ac:spMk id="20" creationId="{622F7FD7-8884-4FD5-95AB-0B5C6033ADF7}"/>
          </ac:spMkLst>
        </pc:spChg>
        <pc:spChg chg="add del">
          <ac:chgData name="Yaroslav Yasinsky" userId="61d97e648aef073e" providerId="LiveId" clId="{67A83DF4-5581-47FB-B65B-0B825D6DD524}" dt="2024-02-09T16:29:44.298" v="30" actId="26606"/>
          <ac:spMkLst>
            <pc:docMk/>
            <pc:sldMk cId="2935999804" sldId="256"/>
            <ac:spMk id="25" creationId="{622F7FD7-8884-4FD5-95AB-0B5C6033ADF7}"/>
          </ac:spMkLst>
        </pc:spChg>
        <pc:spChg chg="add del">
          <ac:chgData name="Yaroslav Yasinsky" userId="61d97e648aef073e" providerId="LiveId" clId="{67A83DF4-5581-47FB-B65B-0B825D6DD524}" dt="2024-02-09T16:29:06.271" v="20"/>
          <ac:spMkLst>
            <pc:docMk/>
            <pc:sldMk cId="2935999804" sldId="256"/>
            <ac:spMk id="26" creationId="{6A0FFA78-985C-4F50-B21A-77045C7DF657}"/>
          </ac:spMkLst>
        </pc:spChg>
        <pc:spChg chg="add del">
          <ac:chgData name="Yaroslav Yasinsky" userId="61d97e648aef073e" providerId="LiveId" clId="{67A83DF4-5581-47FB-B65B-0B825D6DD524}" dt="2024-02-09T16:29:46.772" v="32" actId="26606"/>
          <ac:spMkLst>
            <pc:docMk/>
            <pc:sldMk cId="2935999804" sldId="256"/>
            <ac:spMk id="31" creationId="{65513E21-21B0-48DB-8CF1-35E43B33A477}"/>
          </ac:spMkLst>
        </pc:spChg>
        <pc:spChg chg="add">
          <ac:chgData name="Yaroslav Yasinsky" userId="61d97e648aef073e" providerId="LiveId" clId="{67A83DF4-5581-47FB-B65B-0B825D6DD524}" dt="2024-02-09T16:29:46.800" v="33" actId="26606"/>
          <ac:spMkLst>
            <pc:docMk/>
            <pc:sldMk cId="2935999804" sldId="256"/>
            <ac:spMk id="34" creationId="{D0712110-0BC1-4B31-B3BB-63B44222E87F}"/>
          </ac:spMkLst>
        </pc:spChg>
        <pc:spChg chg="add">
          <ac:chgData name="Yaroslav Yasinsky" userId="61d97e648aef073e" providerId="LiveId" clId="{67A83DF4-5581-47FB-B65B-0B825D6DD524}" dt="2024-02-09T16:29:46.800" v="33" actId="26606"/>
          <ac:spMkLst>
            <pc:docMk/>
            <pc:sldMk cId="2935999804" sldId="256"/>
            <ac:spMk id="35" creationId="{4466B5F3-C053-4580-B04A-1EF949888280}"/>
          </ac:spMkLst>
        </pc:spChg>
        <pc:grpChg chg="add del">
          <ac:chgData name="Yaroslav Yasinsky" userId="61d97e648aef073e" providerId="LiveId" clId="{67A83DF4-5581-47FB-B65B-0B825D6DD524}" dt="2024-02-09T16:28:42.785" v="13" actId="26606"/>
          <ac:grpSpMkLst>
            <pc:docMk/>
            <pc:sldMk cId="2935999804" sldId="256"/>
            <ac:grpSpMk id="16" creationId="{E8ACF89C-CFC3-4D68-B3C4-2BEFB7BBE5F7}"/>
          </ac:grpSpMkLst>
        </pc:grpChg>
        <pc:grpChg chg="add del">
          <ac:chgData name="Yaroslav Yasinsky" userId="61d97e648aef073e" providerId="LiveId" clId="{67A83DF4-5581-47FB-B65B-0B825D6DD524}" dt="2024-02-09T16:29:44.298" v="30" actId="26606"/>
          <ac:grpSpMkLst>
            <pc:docMk/>
            <pc:sldMk cId="2935999804" sldId="256"/>
            <ac:grpSpMk id="23" creationId="{E8ACF89C-CFC3-4D68-B3C4-2BEFB7BBE5F7}"/>
          </ac:grpSpMkLst>
        </pc:grpChg>
        <pc:picChg chg="mod ord">
          <ac:chgData name="Yaroslav Yasinsky" userId="61d97e648aef073e" providerId="LiveId" clId="{67A83DF4-5581-47FB-B65B-0B825D6DD524}" dt="2024-02-09T16:29:46.800" v="33" actId="26606"/>
          <ac:picMkLst>
            <pc:docMk/>
            <pc:sldMk cId="2935999804" sldId="256"/>
            <ac:picMk id="5" creationId="{0780BDB2-9722-B2F9-52B7-7F41D4CEBBD7}"/>
          </ac:picMkLst>
        </pc:picChg>
        <pc:picChg chg="add del">
          <ac:chgData name="Yaroslav Yasinsky" userId="61d97e648aef073e" providerId="LiveId" clId="{67A83DF4-5581-47FB-B65B-0B825D6DD524}" dt="2024-02-09T16:28:42.785" v="13" actId="26606"/>
          <ac:picMkLst>
            <pc:docMk/>
            <pc:sldMk cId="2935999804" sldId="256"/>
            <ac:picMk id="22" creationId="{16EFE474-4FE0-4E8F-8F09-5ED2C9E76A84}"/>
          </ac:picMkLst>
        </pc:picChg>
        <pc:picChg chg="add del">
          <ac:chgData name="Yaroslav Yasinsky" userId="61d97e648aef073e" providerId="LiveId" clId="{67A83DF4-5581-47FB-B65B-0B825D6DD524}" dt="2024-02-09T16:29:44.298" v="30" actId="26606"/>
          <ac:picMkLst>
            <pc:docMk/>
            <pc:sldMk cId="2935999804" sldId="256"/>
            <ac:picMk id="28" creationId="{16EFE474-4FE0-4E8F-8F09-5ED2C9E76A84}"/>
          </ac:picMkLst>
        </pc:picChg>
        <pc:picChg chg="add">
          <ac:chgData name="Yaroslav Yasinsky" userId="61d97e648aef073e" providerId="LiveId" clId="{67A83DF4-5581-47FB-B65B-0B825D6DD524}" dt="2024-02-09T16:29:46.800" v="33" actId="26606"/>
          <ac:picMkLst>
            <pc:docMk/>
            <pc:sldMk cId="2935999804" sldId="256"/>
            <ac:picMk id="37" creationId="{25CED634-E2D0-4AB7-96DD-816C9B52C5CF}"/>
          </ac:picMkLst>
        </pc:picChg>
        <pc:cxnChg chg="add del">
          <ac:chgData name="Yaroslav Yasinsky" userId="61d97e648aef073e" providerId="LiveId" clId="{67A83DF4-5581-47FB-B65B-0B825D6DD524}" dt="2024-02-09T16:29:43.178" v="28" actId="26606"/>
          <ac:cxnSpMkLst>
            <pc:docMk/>
            <pc:sldMk cId="2935999804" sldId="256"/>
            <ac:cxnSpMk id="8" creationId="{B6C1711D-6DAC-4FE1-B7B6-AC8A81B84C08}"/>
          </ac:cxnSpMkLst>
        </pc:cxnChg>
        <pc:cxnChg chg="add del">
          <ac:chgData name="Yaroslav Yasinsky" userId="61d97e648aef073e" providerId="LiveId" clId="{67A83DF4-5581-47FB-B65B-0B825D6DD524}" dt="2024-02-09T16:28:40.063" v="11" actId="26606"/>
          <ac:cxnSpMkLst>
            <pc:docMk/>
            <pc:sldMk cId="2935999804" sldId="256"/>
            <ac:cxnSpMk id="12" creationId="{65409EC7-69B1-45CC-8FB7-1964C1AB6720}"/>
          </ac:cxnSpMkLst>
        </pc:cxnChg>
        <pc:cxnChg chg="add del">
          <ac:chgData name="Yaroslav Yasinsky" userId="61d97e648aef073e" providerId="LiveId" clId="{67A83DF4-5581-47FB-B65B-0B825D6DD524}" dt="2024-02-09T16:28:42.785" v="13" actId="26606"/>
          <ac:cxnSpMkLst>
            <pc:docMk/>
            <pc:sldMk cId="2935999804" sldId="256"/>
            <ac:cxnSpMk id="14" creationId="{EE68D41B-9286-479F-9AB7-678C8E348D71}"/>
          </ac:cxnSpMkLst>
        </pc:cxnChg>
        <pc:cxnChg chg="add">
          <ac:chgData name="Yaroslav Yasinsky" userId="61d97e648aef073e" providerId="LiveId" clId="{67A83DF4-5581-47FB-B65B-0B825D6DD524}" dt="2024-02-09T16:29:46.800" v="33" actId="26606"/>
          <ac:cxnSpMkLst>
            <pc:docMk/>
            <pc:sldMk cId="2935999804" sldId="256"/>
            <ac:cxnSpMk id="18" creationId="{FCDDCDFB-696D-4FDF-9B58-24F71B7C37BC}"/>
          </ac:cxnSpMkLst>
        </pc:cxnChg>
        <pc:cxnChg chg="add del">
          <ac:chgData name="Yaroslav Yasinsky" userId="61d97e648aef073e" providerId="LiveId" clId="{67A83DF4-5581-47FB-B65B-0B825D6DD524}" dt="2024-02-09T16:29:44.298" v="30" actId="26606"/>
          <ac:cxnSpMkLst>
            <pc:docMk/>
            <pc:sldMk cId="2935999804" sldId="256"/>
            <ac:cxnSpMk id="21" creationId="{EE68D41B-9286-479F-9AB7-678C8E348D71}"/>
          </ac:cxnSpMkLst>
        </pc:cxnChg>
        <pc:cxnChg chg="add del">
          <ac:chgData name="Yaroslav Yasinsky" userId="61d97e648aef073e" providerId="LiveId" clId="{67A83DF4-5581-47FB-B65B-0B825D6DD524}" dt="2024-02-09T16:28:42.785" v="13" actId="26606"/>
          <ac:cxnSpMkLst>
            <pc:docMk/>
            <pc:sldMk cId="2935999804" sldId="256"/>
            <ac:cxnSpMk id="24" creationId="{CF8B8C81-54DC-4AF5-B682-3A2C70A6B55C}"/>
          </ac:cxnSpMkLst>
        </pc:cxnChg>
        <pc:cxnChg chg="add del">
          <ac:chgData name="Yaroslav Yasinsky" userId="61d97e648aef073e" providerId="LiveId" clId="{67A83DF4-5581-47FB-B65B-0B825D6DD524}" dt="2024-02-09T16:29:06.271" v="20"/>
          <ac:cxnSpMkLst>
            <pc:docMk/>
            <pc:sldMk cId="2935999804" sldId="256"/>
            <ac:cxnSpMk id="27" creationId="{65409EC7-69B1-45CC-8FB7-1964C1AB6720}"/>
          </ac:cxnSpMkLst>
        </pc:cxnChg>
        <pc:cxnChg chg="add del">
          <ac:chgData name="Yaroslav Yasinsky" userId="61d97e648aef073e" providerId="LiveId" clId="{67A83DF4-5581-47FB-B65B-0B825D6DD524}" dt="2024-02-09T16:29:44.298" v="30" actId="26606"/>
          <ac:cxnSpMkLst>
            <pc:docMk/>
            <pc:sldMk cId="2935999804" sldId="256"/>
            <ac:cxnSpMk id="29" creationId="{CF8B8C81-54DC-4AF5-B682-3A2C70A6B55C}"/>
          </ac:cxnSpMkLst>
        </pc:cxnChg>
        <pc:cxnChg chg="add del">
          <ac:chgData name="Yaroslav Yasinsky" userId="61d97e648aef073e" providerId="LiveId" clId="{67A83DF4-5581-47FB-B65B-0B825D6DD524}" dt="2024-02-09T16:29:46.772" v="32" actId="26606"/>
          <ac:cxnSpMkLst>
            <pc:docMk/>
            <pc:sldMk cId="2935999804" sldId="256"/>
            <ac:cxnSpMk id="32" creationId="{580B8A35-DEA7-4D43-9DF8-90B4681D0FAD}"/>
          </ac:cxnSpMkLst>
        </pc:cxnChg>
        <pc:cxnChg chg="add">
          <ac:chgData name="Yaroslav Yasinsky" userId="61d97e648aef073e" providerId="LiveId" clId="{67A83DF4-5581-47FB-B65B-0B825D6DD524}" dt="2024-02-09T16:29:46.800" v="33" actId="26606"/>
          <ac:cxnSpMkLst>
            <pc:docMk/>
            <pc:sldMk cId="2935999804" sldId="256"/>
            <ac:cxnSpMk id="36" creationId="{FA6123F2-4B61-414F-A7E5-5B7828EACAE2}"/>
          </ac:cxnSpMkLst>
        </pc:cxnChg>
      </pc:sldChg>
      <pc:sldChg chg="modSp mod">
        <pc:chgData name="Yaroslav Yasinsky" userId="61d97e648aef073e" providerId="LiveId" clId="{67A83DF4-5581-47FB-B65B-0B825D6DD524}" dt="2024-02-09T16:29:06.271" v="20"/>
        <pc:sldMkLst>
          <pc:docMk/>
          <pc:sldMk cId="3364095808" sldId="258"/>
        </pc:sldMkLst>
        <pc:spChg chg="mod">
          <ac:chgData name="Yaroslav Yasinsky" userId="61d97e648aef073e" providerId="LiveId" clId="{67A83DF4-5581-47FB-B65B-0B825D6DD524}" dt="2024-02-09T16:29:06.271" v="20"/>
          <ac:spMkLst>
            <pc:docMk/>
            <pc:sldMk cId="3364095808" sldId="258"/>
            <ac:spMk id="2" creationId="{67BA4B49-81EF-CC90-4B86-D4AEEAB7A351}"/>
          </ac:spMkLst>
        </pc:spChg>
        <pc:spChg chg="mod">
          <ac:chgData name="Yaroslav Yasinsky" userId="61d97e648aef073e" providerId="LiveId" clId="{67A83DF4-5581-47FB-B65B-0B825D6DD524}" dt="2024-02-09T16:29:06.271" v="20"/>
          <ac:spMkLst>
            <pc:docMk/>
            <pc:sldMk cId="3364095808" sldId="258"/>
            <ac:spMk id="3" creationId="{C53EA948-E2B9-0668-604A-D082FD5435FB}"/>
          </ac:spMkLst>
        </pc:spChg>
      </pc:sldChg>
      <pc:sldChg chg="addSp modSp mod setBg">
        <pc:chgData name="Yaroslav Yasinsky" userId="61d97e648aef073e" providerId="LiveId" clId="{67A83DF4-5581-47FB-B65B-0B825D6DD524}" dt="2024-02-09T16:29:25.599" v="26" actId="1076"/>
        <pc:sldMkLst>
          <pc:docMk/>
          <pc:sldMk cId="161121220" sldId="259"/>
        </pc:sldMkLst>
        <pc:spChg chg="mod">
          <ac:chgData name="Yaroslav Yasinsky" userId="61d97e648aef073e" providerId="LiveId" clId="{67A83DF4-5581-47FB-B65B-0B825D6DD524}" dt="2024-02-09T16:29:14.014" v="21" actId="26606"/>
          <ac:spMkLst>
            <pc:docMk/>
            <pc:sldMk cId="161121220" sldId="259"/>
            <ac:spMk id="2" creationId="{71DD367F-7810-6D04-7B19-A3DEF498AF63}"/>
          </ac:spMkLst>
        </pc:spChg>
        <pc:spChg chg="mod">
          <ac:chgData name="Yaroslav Yasinsky" userId="61d97e648aef073e" providerId="LiveId" clId="{67A83DF4-5581-47FB-B65B-0B825D6DD524}" dt="2024-02-09T16:29:14.014" v="21" actId="26606"/>
          <ac:spMkLst>
            <pc:docMk/>
            <pc:sldMk cId="161121220" sldId="259"/>
            <ac:spMk id="3" creationId="{A9F55D1F-8A55-7DEC-C4F5-3878E90EC642}"/>
          </ac:spMkLst>
        </pc:spChg>
        <pc:spChg chg="add">
          <ac:chgData name="Yaroslav Yasinsky" userId="61d97e648aef073e" providerId="LiveId" clId="{67A83DF4-5581-47FB-B65B-0B825D6DD524}" dt="2024-02-09T16:29:14.014" v="21" actId="26606"/>
          <ac:spMkLst>
            <pc:docMk/>
            <pc:sldMk cId="161121220" sldId="259"/>
            <ac:spMk id="10" creationId="{1C2A4B30-77D7-4FFB-8B53-A88BD68CABD2}"/>
          </ac:spMkLst>
        </pc:spChg>
        <pc:spChg chg="add">
          <ac:chgData name="Yaroslav Yasinsky" userId="61d97e648aef073e" providerId="LiveId" clId="{67A83DF4-5581-47FB-B65B-0B825D6DD524}" dt="2024-02-09T16:29:14.014" v="21" actId="26606"/>
          <ac:spMkLst>
            <pc:docMk/>
            <pc:sldMk cId="161121220" sldId="259"/>
            <ac:spMk id="14" creationId="{01E4D783-AD45-49E7-B6C7-BBACB8290688}"/>
          </ac:spMkLst>
        </pc:spChg>
        <pc:picChg chg="mod">
          <ac:chgData name="Yaroslav Yasinsky" userId="61d97e648aef073e" providerId="LiveId" clId="{67A83DF4-5581-47FB-B65B-0B825D6DD524}" dt="2024-02-09T16:29:25.599" v="26" actId="1076"/>
          <ac:picMkLst>
            <pc:docMk/>
            <pc:sldMk cId="161121220" sldId="259"/>
            <ac:picMk id="5" creationId="{00552BAD-5AE5-37F2-9B38-225595625D80}"/>
          </ac:picMkLst>
        </pc:picChg>
        <pc:cxnChg chg="add">
          <ac:chgData name="Yaroslav Yasinsky" userId="61d97e648aef073e" providerId="LiveId" clId="{67A83DF4-5581-47FB-B65B-0B825D6DD524}" dt="2024-02-09T16:29:14.014" v="21" actId="26606"/>
          <ac:cxnSpMkLst>
            <pc:docMk/>
            <pc:sldMk cId="161121220" sldId="259"/>
            <ac:cxnSpMk id="12" creationId="{373AAE2E-5D6B-4952-A4BB-546C49F8DE4B}"/>
          </ac:cxnSpMkLst>
        </pc:cxnChg>
      </pc:sldChg>
      <pc:sldChg chg="addSp modSp mod setBg">
        <pc:chgData name="Yaroslav Yasinsky" userId="61d97e648aef073e" providerId="LiveId" clId="{67A83DF4-5581-47FB-B65B-0B825D6DD524}" dt="2024-02-09T16:42:04.615" v="99" actId="26606"/>
        <pc:sldMkLst>
          <pc:docMk/>
          <pc:sldMk cId="3608973859" sldId="260"/>
        </pc:sldMkLst>
        <pc:spChg chg="mod">
          <ac:chgData name="Yaroslav Yasinsky" userId="61d97e648aef073e" providerId="LiveId" clId="{67A83DF4-5581-47FB-B65B-0B825D6DD524}" dt="2024-02-09T16:42:04.615" v="99" actId="26606"/>
          <ac:spMkLst>
            <pc:docMk/>
            <pc:sldMk cId="3608973859" sldId="260"/>
            <ac:spMk id="2" creationId="{16329C9B-5330-46B4-485A-94B3B30B1154}"/>
          </ac:spMkLst>
        </pc:spChg>
        <pc:spChg chg="mod">
          <ac:chgData name="Yaroslav Yasinsky" userId="61d97e648aef073e" providerId="LiveId" clId="{67A83DF4-5581-47FB-B65B-0B825D6DD524}" dt="2024-02-09T16:42:04.615" v="99" actId="26606"/>
          <ac:spMkLst>
            <pc:docMk/>
            <pc:sldMk cId="3608973859" sldId="260"/>
            <ac:spMk id="3" creationId="{59F207CB-972F-D75E-23AE-06DD0EE6829D}"/>
          </ac:spMkLst>
        </pc:spChg>
        <pc:picChg chg="add">
          <ac:chgData name="Yaroslav Yasinsky" userId="61d97e648aef073e" providerId="LiveId" clId="{67A83DF4-5581-47FB-B65B-0B825D6DD524}" dt="2024-02-09T16:42:04.615" v="99" actId="26606"/>
          <ac:picMkLst>
            <pc:docMk/>
            <pc:sldMk cId="3608973859" sldId="260"/>
            <ac:picMk id="7" creationId="{7937DF67-F5E1-4800-D3C7-DC436A0F0390}"/>
          </ac:picMkLst>
        </pc:picChg>
      </pc:sldChg>
      <pc:sldChg chg="addSp modSp mod setBg">
        <pc:chgData name="Yaroslav Yasinsky" userId="61d97e648aef073e" providerId="LiveId" clId="{67A83DF4-5581-47FB-B65B-0B825D6DD524}" dt="2024-02-09T16:30:22.322" v="38" actId="122"/>
        <pc:sldMkLst>
          <pc:docMk/>
          <pc:sldMk cId="444287800" sldId="261"/>
        </pc:sldMkLst>
        <pc:spChg chg="mod">
          <ac:chgData name="Yaroslav Yasinsky" userId="61d97e648aef073e" providerId="LiveId" clId="{67A83DF4-5581-47FB-B65B-0B825D6DD524}" dt="2024-02-09T16:30:22.322" v="38" actId="122"/>
          <ac:spMkLst>
            <pc:docMk/>
            <pc:sldMk cId="444287800" sldId="261"/>
            <ac:spMk id="2" creationId="{129C1D86-6A48-7A49-5867-975945668EDE}"/>
          </ac:spMkLst>
        </pc:spChg>
        <pc:spChg chg="mod">
          <ac:chgData name="Yaroslav Yasinsky" userId="61d97e648aef073e" providerId="LiveId" clId="{67A83DF4-5581-47FB-B65B-0B825D6DD524}" dt="2024-02-09T16:30:17.403" v="37" actId="26606"/>
          <ac:spMkLst>
            <pc:docMk/>
            <pc:sldMk cId="444287800" sldId="261"/>
            <ac:spMk id="3" creationId="{AC2230A9-539C-9908-011D-626D3F46A7B3}"/>
          </ac:spMkLst>
        </pc:spChg>
        <pc:grpChg chg="add">
          <ac:chgData name="Yaroslav Yasinsky" userId="61d97e648aef073e" providerId="LiveId" clId="{67A83DF4-5581-47FB-B65B-0B825D6DD524}" dt="2024-02-09T16:30:17.403" v="37" actId="26606"/>
          <ac:grpSpMkLst>
            <pc:docMk/>
            <pc:sldMk cId="444287800" sldId="261"/>
            <ac:grpSpMk id="10" creationId="{F7C65FA4-631C-444F-89AA-F891363CCF6E}"/>
          </ac:grpSpMkLst>
        </pc:grpChg>
        <pc:picChg chg="add mod">
          <ac:chgData name="Yaroslav Yasinsky" userId="61d97e648aef073e" providerId="LiveId" clId="{67A83DF4-5581-47FB-B65B-0B825D6DD524}" dt="2024-02-09T16:30:17.403" v="37" actId="26606"/>
          <ac:picMkLst>
            <pc:docMk/>
            <pc:sldMk cId="444287800" sldId="261"/>
            <ac:picMk id="5" creationId="{491BFF13-01C2-7432-4A6A-59A015949CF4}"/>
          </ac:picMkLst>
        </pc:picChg>
      </pc:sldChg>
      <pc:sldChg chg="addSp delSp modSp new mod setBg">
        <pc:chgData name="Yaroslav Yasinsky" userId="61d97e648aef073e" providerId="LiveId" clId="{67A83DF4-5581-47FB-B65B-0B825D6DD524}" dt="2024-02-09T16:35:55.518" v="73" actId="14100"/>
        <pc:sldMkLst>
          <pc:docMk/>
          <pc:sldMk cId="3938827433" sldId="262"/>
        </pc:sldMkLst>
        <pc:spChg chg="mod">
          <ac:chgData name="Yaroslav Yasinsky" userId="61d97e648aef073e" providerId="LiveId" clId="{67A83DF4-5581-47FB-B65B-0B825D6DD524}" dt="2024-02-09T16:35:12.106" v="63" actId="26606"/>
          <ac:spMkLst>
            <pc:docMk/>
            <pc:sldMk cId="3938827433" sldId="262"/>
            <ac:spMk id="2" creationId="{5CC53ABB-1068-6676-24E9-772A496412F2}"/>
          </ac:spMkLst>
        </pc:spChg>
        <pc:spChg chg="mod">
          <ac:chgData name="Yaroslav Yasinsky" userId="61d97e648aef073e" providerId="LiveId" clId="{67A83DF4-5581-47FB-B65B-0B825D6DD524}" dt="2024-02-09T16:35:38.022" v="68" actId="26606"/>
          <ac:spMkLst>
            <pc:docMk/>
            <pc:sldMk cId="3938827433" sldId="262"/>
            <ac:spMk id="3" creationId="{02E3A81E-DBA9-0EB8-5C5E-98C9D12E3A4F}"/>
          </ac:spMkLst>
        </pc:spChg>
        <pc:spChg chg="add del">
          <ac:chgData name="Yaroslav Yasinsky" userId="61d97e648aef073e" providerId="LiveId" clId="{67A83DF4-5581-47FB-B65B-0B825D6DD524}" dt="2024-02-09T16:34:17.325" v="52" actId="26606"/>
          <ac:spMkLst>
            <pc:docMk/>
            <pc:sldMk cId="3938827433" sldId="262"/>
            <ac:spMk id="10" creationId="{35C3D674-3D59-4E93-80CA-0C0A9095E816}"/>
          </ac:spMkLst>
        </pc:spChg>
        <pc:spChg chg="add del">
          <ac:chgData name="Yaroslav Yasinsky" userId="61d97e648aef073e" providerId="LiveId" clId="{67A83DF4-5581-47FB-B65B-0B825D6DD524}" dt="2024-02-09T16:34:17.325" v="52" actId="26606"/>
          <ac:spMkLst>
            <pc:docMk/>
            <pc:sldMk cId="3938827433" sldId="262"/>
            <ac:spMk id="14" creationId="{EF2A81E1-BCBE-426B-8C09-33274E69409D}"/>
          </ac:spMkLst>
        </pc:spChg>
        <pc:spChg chg="add del">
          <ac:chgData name="Yaroslav Yasinsky" userId="61d97e648aef073e" providerId="LiveId" clId="{67A83DF4-5581-47FB-B65B-0B825D6DD524}" dt="2024-02-09T16:34:17.300" v="51" actId="26606"/>
          <ac:spMkLst>
            <pc:docMk/>
            <pc:sldMk cId="3938827433" sldId="262"/>
            <ac:spMk id="23" creationId="{021A4066-B261-49FE-952E-A0FE3EE75CD2}"/>
          </ac:spMkLst>
        </pc:spChg>
        <pc:spChg chg="add del">
          <ac:chgData name="Yaroslav Yasinsky" userId="61d97e648aef073e" providerId="LiveId" clId="{67A83DF4-5581-47FB-B65B-0B825D6DD524}" dt="2024-02-09T16:34:17.300" v="51" actId="26606"/>
          <ac:spMkLst>
            <pc:docMk/>
            <pc:sldMk cId="3938827433" sldId="262"/>
            <ac:spMk id="27" creationId="{81958111-BC13-4D45-AB27-0C2C83F9BA64}"/>
          </ac:spMkLst>
        </pc:spChg>
        <pc:spChg chg="add del">
          <ac:chgData name="Yaroslav Yasinsky" userId="61d97e648aef073e" providerId="LiveId" clId="{67A83DF4-5581-47FB-B65B-0B825D6DD524}" dt="2024-02-09T16:35:12.106" v="63" actId="26606"/>
          <ac:spMkLst>
            <pc:docMk/>
            <pc:sldMk cId="3938827433" sldId="262"/>
            <ac:spMk id="37" creationId="{35C3D674-3D59-4E93-80CA-0C0A9095E816}"/>
          </ac:spMkLst>
        </pc:spChg>
        <pc:spChg chg="add del">
          <ac:chgData name="Yaroslav Yasinsky" userId="61d97e648aef073e" providerId="LiveId" clId="{67A83DF4-5581-47FB-B65B-0B825D6DD524}" dt="2024-02-09T16:35:12.106" v="63" actId="26606"/>
          <ac:spMkLst>
            <pc:docMk/>
            <pc:sldMk cId="3938827433" sldId="262"/>
            <ac:spMk id="39" creationId="{EF2A81E1-BCBE-426B-8C09-33274E69409D}"/>
          </ac:spMkLst>
        </pc:spChg>
        <pc:grpChg chg="add">
          <ac:chgData name="Yaroslav Yasinsky" userId="61d97e648aef073e" providerId="LiveId" clId="{67A83DF4-5581-47FB-B65B-0B825D6DD524}" dt="2024-02-09T16:35:38.022" v="68" actId="26606"/>
          <ac:grpSpMkLst>
            <pc:docMk/>
            <pc:sldMk cId="3938827433" sldId="262"/>
            <ac:grpSpMk id="7" creationId="{FEB7DF70-0A31-4A61-9C8B-3333776A15B8}"/>
          </ac:grpSpMkLst>
        </pc:grpChg>
        <pc:grpChg chg="add del">
          <ac:chgData name="Yaroslav Yasinsky" userId="61d97e648aef073e" providerId="LiveId" clId="{67A83DF4-5581-47FB-B65B-0B825D6DD524}" dt="2024-02-09T16:34:17.300" v="51" actId="26606"/>
          <ac:grpSpMkLst>
            <pc:docMk/>
            <pc:sldMk cId="3938827433" sldId="262"/>
            <ac:grpSpMk id="29" creationId="{82188758-E18A-4CE5-9D03-F4BF5D887C3F}"/>
          </ac:grpSpMkLst>
        </pc:grpChg>
        <pc:picChg chg="add mod">
          <ac:chgData name="Yaroslav Yasinsky" userId="61d97e648aef073e" providerId="LiveId" clId="{67A83DF4-5581-47FB-B65B-0B825D6DD524}" dt="2024-02-09T16:35:55.518" v="73" actId="14100"/>
          <ac:picMkLst>
            <pc:docMk/>
            <pc:sldMk cId="3938827433" sldId="262"/>
            <ac:picMk id="5" creationId="{86228B1A-D60D-7826-C53A-86CA05E55F39}"/>
          </ac:picMkLst>
        </pc:picChg>
        <pc:picChg chg="add del">
          <ac:chgData name="Yaroslav Yasinsky" userId="61d97e648aef073e" providerId="LiveId" clId="{67A83DF4-5581-47FB-B65B-0B825D6DD524}" dt="2024-02-09T16:34:17.325" v="52" actId="26606"/>
          <ac:picMkLst>
            <pc:docMk/>
            <pc:sldMk cId="3938827433" sldId="262"/>
            <ac:picMk id="16" creationId="{39D1DDD4-5BB3-45BA-B9B3-06B62299AD79}"/>
          </ac:picMkLst>
        </pc:picChg>
        <pc:picChg chg="add del">
          <ac:chgData name="Yaroslav Yasinsky" userId="61d97e648aef073e" providerId="LiveId" clId="{67A83DF4-5581-47FB-B65B-0B825D6DD524}" dt="2024-02-09T16:34:17.300" v="51" actId="26606"/>
          <ac:picMkLst>
            <pc:docMk/>
            <pc:sldMk cId="3938827433" sldId="262"/>
            <ac:picMk id="33" creationId="{D42F4933-2ECF-4EE5-BCE4-F19E3CA609FE}"/>
          </ac:picMkLst>
        </pc:picChg>
        <pc:picChg chg="add del">
          <ac:chgData name="Yaroslav Yasinsky" userId="61d97e648aef073e" providerId="LiveId" clId="{67A83DF4-5581-47FB-B65B-0B825D6DD524}" dt="2024-02-09T16:35:12.106" v="63" actId="26606"/>
          <ac:picMkLst>
            <pc:docMk/>
            <pc:sldMk cId="3938827433" sldId="262"/>
            <ac:picMk id="40" creationId="{39D1DDD4-5BB3-45BA-B9B3-06B62299AD79}"/>
          </ac:picMkLst>
        </pc:picChg>
        <pc:cxnChg chg="add del">
          <ac:chgData name="Yaroslav Yasinsky" userId="61d97e648aef073e" providerId="LiveId" clId="{67A83DF4-5581-47FB-B65B-0B825D6DD524}" dt="2024-02-09T16:34:17.325" v="52" actId="26606"/>
          <ac:cxnSpMkLst>
            <pc:docMk/>
            <pc:sldMk cId="3938827433" sldId="262"/>
            <ac:cxnSpMk id="12" creationId="{C884B8F8-FDC9-498B-9960-5D7260AFCB03}"/>
          </ac:cxnSpMkLst>
        </pc:cxnChg>
        <pc:cxnChg chg="add del">
          <ac:chgData name="Yaroslav Yasinsky" userId="61d97e648aef073e" providerId="LiveId" clId="{67A83DF4-5581-47FB-B65B-0B825D6DD524}" dt="2024-02-09T16:34:17.325" v="52" actId="26606"/>
          <ac:cxnSpMkLst>
            <pc:docMk/>
            <pc:sldMk cId="3938827433" sldId="262"/>
            <ac:cxnSpMk id="18" creationId="{A24DAE64-2302-42EA-8239-F2F0775CA5AD}"/>
          </ac:cxnSpMkLst>
        </pc:cxnChg>
        <pc:cxnChg chg="add del">
          <ac:chgData name="Yaroslav Yasinsky" userId="61d97e648aef073e" providerId="LiveId" clId="{67A83DF4-5581-47FB-B65B-0B825D6DD524}" dt="2024-02-09T16:34:17.300" v="51" actId="26606"/>
          <ac:cxnSpMkLst>
            <pc:docMk/>
            <pc:sldMk cId="3938827433" sldId="262"/>
            <ac:cxnSpMk id="25" creationId="{381B4579-E2EA-4BD7-94FF-0A0BEE135C6B}"/>
          </ac:cxnSpMkLst>
        </pc:cxnChg>
        <pc:cxnChg chg="add del">
          <ac:chgData name="Yaroslav Yasinsky" userId="61d97e648aef073e" providerId="LiveId" clId="{67A83DF4-5581-47FB-B65B-0B825D6DD524}" dt="2024-02-09T16:34:17.300" v="51" actId="26606"/>
          <ac:cxnSpMkLst>
            <pc:docMk/>
            <pc:sldMk cId="3938827433" sldId="262"/>
            <ac:cxnSpMk id="35" creationId="{C6FAC23C-014D-4AC5-AD1B-36F7D0E7EF32}"/>
          </ac:cxnSpMkLst>
        </pc:cxnChg>
        <pc:cxnChg chg="add del">
          <ac:chgData name="Yaroslav Yasinsky" userId="61d97e648aef073e" providerId="LiveId" clId="{67A83DF4-5581-47FB-B65B-0B825D6DD524}" dt="2024-02-09T16:35:12.106" v="63" actId="26606"/>
          <ac:cxnSpMkLst>
            <pc:docMk/>
            <pc:sldMk cId="3938827433" sldId="262"/>
            <ac:cxnSpMk id="38" creationId="{C884B8F8-FDC9-498B-9960-5D7260AFCB03}"/>
          </ac:cxnSpMkLst>
        </pc:cxnChg>
        <pc:cxnChg chg="add del">
          <ac:chgData name="Yaroslav Yasinsky" userId="61d97e648aef073e" providerId="LiveId" clId="{67A83DF4-5581-47FB-B65B-0B825D6DD524}" dt="2024-02-09T16:35:12.106" v="63" actId="26606"/>
          <ac:cxnSpMkLst>
            <pc:docMk/>
            <pc:sldMk cId="3938827433" sldId="262"/>
            <ac:cxnSpMk id="41" creationId="{A24DAE64-2302-42EA-8239-F2F0775CA5AD}"/>
          </ac:cxnSpMkLst>
        </pc:cxnChg>
      </pc:sldChg>
      <pc:sldChg chg="addSp delSp modSp new mod setBg">
        <pc:chgData name="Yaroslav Yasinsky" userId="61d97e648aef073e" providerId="LiveId" clId="{67A83DF4-5581-47FB-B65B-0B825D6DD524}" dt="2024-02-09T16:39:07.516" v="92" actId="27636"/>
        <pc:sldMkLst>
          <pc:docMk/>
          <pc:sldMk cId="3322703313" sldId="263"/>
        </pc:sldMkLst>
        <pc:spChg chg="mod">
          <ac:chgData name="Yaroslav Yasinsky" userId="61d97e648aef073e" providerId="LiveId" clId="{67A83DF4-5581-47FB-B65B-0B825D6DD524}" dt="2024-02-09T16:38:50.160" v="88" actId="26606"/>
          <ac:spMkLst>
            <pc:docMk/>
            <pc:sldMk cId="3322703313" sldId="263"/>
            <ac:spMk id="2" creationId="{1B548808-DB89-8A19-EC2A-7437A43EC34E}"/>
          </ac:spMkLst>
        </pc:spChg>
        <pc:spChg chg="mod">
          <ac:chgData name="Yaroslav Yasinsky" userId="61d97e648aef073e" providerId="LiveId" clId="{67A83DF4-5581-47FB-B65B-0B825D6DD524}" dt="2024-02-09T16:39:07.516" v="92" actId="27636"/>
          <ac:spMkLst>
            <pc:docMk/>
            <pc:sldMk cId="3322703313" sldId="263"/>
            <ac:spMk id="3" creationId="{582C6E13-FE41-4583-A02F-E90A480E0F17}"/>
          </ac:spMkLst>
        </pc:spChg>
        <pc:spChg chg="add del">
          <ac:chgData name="Yaroslav Yasinsky" userId="61d97e648aef073e" providerId="LiveId" clId="{67A83DF4-5581-47FB-B65B-0B825D6DD524}" dt="2024-02-09T16:38:50.160" v="88" actId="26606"/>
          <ac:spMkLst>
            <pc:docMk/>
            <pc:sldMk cId="3322703313" sldId="263"/>
            <ac:spMk id="10" creationId="{35C3D674-3D59-4E93-80CA-0C0A9095E816}"/>
          </ac:spMkLst>
        </pc:spChg>
        <pc:spChg chg="add del">
          <ac:chgData name="Yaroslav Yasinsky" userId="61d97e648aef073e" providerId="LiveId" clId="{67A83DF4-5581-47FB-B65B-0B825D6DD524}" dt="2024-02-09T16:38:50.160" v="88" actId="26606"/>
          <ac:spMkLst>
            <pc:docMk/>
            <pc:sldMk cId="3322703313" sldId="263"/>
            <ac:spMk id="14" creationId="{EF2A81E1-BCBE-426B-8C09-33274E69409D}"/>
          </ac:spMkLst>
        </pc:spChg>
        <pc:spChg chg="add del">
          <ac:chgData name="Yaroslav Yasinsky" userId="61d97e648aef073e" providerId="LiveId" clId="{67A83DF4-5581-47FB-B65B-0B825D6DD524}" dt="2024-02-09T16:38:49.519" v="85" actId="26606"/>
          <ac:spMkLst>
            <pc:docMk/>
            <pc:sldMk cId="3322703313" sldId="263"/>
            <ac:spMk id="23" creationId="{35C3D674-3D59-4E93-80CA-0C0A9095E816}"/>
          </ac:spMkLst>
        </pc:spChg>
        <pc:spChg chg="add del">
          <ac:chgData name="Yaroslav Yasinsky" userId="61d97e648aef073e" providerId="LiveId" clId="{67A83DF4-5581-47FB-B65B-0B825D6DD524}" dt="2024-02-09T16:38:49.519" v="85" actId="26606"/>
          <ac:spMkLst>
            <pc:docMk/>
            <pc:sldMk cId="3322703313" sldId="263"/>
            <ac:spMk id="27" creationId="{EF2A81E1-BCBE-426B-8C09-33274E69409D}"/>
          </ac:spMkLst>
        </pc:spChg>
        <pc:grpChg chg="add del">
          <ac:chgData name="Yaroslav Yasinsky" userId="61d97e648aef073e" providerId="LiveId" clId="{67A83DF4-5581-47FB-B65B-0B825D6DD524}" dt="2024-02-09T16:38:50.153" v="87" actId="26606"/>
          <ac:grpSpMkLst>
            <pc:docMk/>
            <pc:sldMk cId="3322703313" sldId="263"/>
            <ac:grpSpMk id="33" creationId="{F7C65FA4-631C-444F-89AA-F891363CCF6E}"/>
          </ac:grpSpMkLst>
        </pc:grpChg>
        <pc:picChg chg="add mod">
          <ac:chgData name="Yaroslav Yasinsky" userId="61d97e648aef073e" providerId="LiveId" clId="{67A83DF4-5581-47FB-B65B-0B825D6DD524}" dt="2024-02-09T16:38:50.160" v="88" actId="26606"/>
          <ac:picMkLst>
            <pc:docMk/>
            <pc:sldMk cId="3322703313" sldId="263"/>
            <ac:picMk id="5" creationId="{9F46D06A-58DE-DCE2-6C12-389BEA360DBA}"/>
          </ac:picMkLst>
        </pc:picChg>
        <pc:picChg chg="add del">
          <ac:chgData name="Yaroslav Yasinsky" userId="61d97e648aef073e" providerId="LiveId" clId="{67A83DF4-5581-47FB-B65B-0B825D6DD524}" dt="2024-02-09T16:38:50.160" v="88" actId="26606"/>
          <ac:picMkLst>
            <pc:docMk/>
            <pc:sldMk cId="3322703313" sldId="263"/>
            <ac:picMk id="16" creationId="{39D1DDD4-5BB3-45BA-B9B3-06B62299AD79}"/>
          </ac:picMkLst>
        </pc:picChg>
        <pc:picChg chg="add del">
          <ac:chgData name="Yaroslav Yasinsky" userId="61d97e648aef073e" providerId="LiveId" clId="{67A83DF4-5581-47FB-B65B-0B825D6DD524}" dt="2024-02-09T16:38:49.519" v="85" actId="26606"/>
          <ac:picMkLst>
            <pc:docMk/>
            <pc:sldMk cId="3322703313" sldId="263"/>
            <ac:picMk id="29" creationId="{39D1DDD4-5BB3-45BA-B9B3-06B62299AD79}"/>
          </ac:picMkLst>
        </pc:picChg>
        <pc:cxnChg chg="add del">
          <ac:chgData name="Yaroslav Yasinsky" userId="61d97e648aef073e" providerId="LiveId" clId="{67A83DF4-5581-47FB-B65B-0B825D6DD524}" dt="2024-02-09T16:38:50.160" v="88" actId="26606"/>
          <ac:cxnSpMkLst>
            <pc:docMk/>
            <pc:sldMk cId="3322703313" sldId="263"/>
            <ac:cxnSpMk id="12" creationId="{C884B8F8-FDC9-498B-9960-5D7260AFCB03}"/>
          </ac:cxnSpMkLst>
        </pc:cxnChg>
        <pc:cxnChg chg="add del">
          <ac:chgData name="Yaroslav Yasinsky" userId="61d97e648aef073e" providerId="LiveId" clId="{67A83DF4-5581-47FB-B65B-0B825D6DD524}" dt="2024-02-09T16:38:50.160" v="88" actId="26606"/>
          <ac:cxnSpMkLst>
            <pc:docMk/>
            <pc:sldMk cId="3322703313" sldId="263"/>
            <ac:cxnSpMk id="18" creationId="{A24DAE64-2302-42EA-8239-F2F0775CA5AD}"/>
          </ac:cxnSpMkLst>
        </pc:cxnChg>
        <pc:cxnChg chg="add del">
          <ac:chgData name="Yaroslav Yasinsky" userId="61d97e648aef073e" providerId="LiveId" clId="{67A83DF4-5581-47FB-B65B-0B825D6DD524}" dt="2024-02-09T16:38:49.519" v="85" actId="26606"/>
          <ac:cxnSpMkLst>
            <pc:docMk/>
            <pc:sldMk cId="3322703313" sldId="263"/>
            <ac:cxnSpMk id="25" creationId="{C884B8F8-FDC9-498B-9960-5D7260AFCB03}"/>
          </ac:cxnSpMkLst>
        </pc:cxnChg>
        <pc:cxnChg chg="add del">
          <ac:chgData name="Yaroslav Yasinsky" userId="61d97e648aef073e" providerId="LiveId" clId="{67A83DF4-5581-47FB-B65B-0B825D6DD524}" dt="2024-02-09T16:38:49.519" v="85" actId="26606"/>
          <ac:cxnSpMkLst>
            <pc:docMk/>
            <pc:sldMk cId="3322703313" sldId="263"/>
            <ac:cxnSpMk id="31" creationId="{A24DAE64-2302-42EA-8239-F2F0775CA5AD}"/>
          </ac:cxnSpMkLst>
        </pc:cxnChg>
      </pc:sldChg>
      <pc:sldChg chg="addSp delSp modSp new mod setBg modClrScheme addAnim chgLayout">
        <pc:chgData name="Yaroslav Yasinsky" userId="61d97e648aef073e" providerId="LiveId" clId="{67A83DF4-5581-47FB-B65B-0B825D6DD524}" dt="2024-02-09T16:44:07.908" v="200" actId="27636"/>
        <pc:sldMkLst>
          <pc:docMk/>
          <pc:sldMk cId="792940254" sldId="264"/>
        </pc:sldMkLst>
        <pc:spChg chg="mod ord">
          <ac:chgData name="Yaroslav Yasinsky" userId="61d97e648aef073e" providerId="LiveId" clId="{67A83DF4-5581-47FB-B65B-0B825D6DD524}" dt="2024-02-09T16:44:07.908" v="200" actId="27636"/>
          <ac:spMkLst>
            <pc:docMk/>
            <pc:sldMk cId="792940254" sldId="264"/>
            <ac:spMk id="2" creationId="{C05B72B1-1D51-E434-3BEC-36738D0BB4D1}"/>
          </ac:spMkLst>
        </pc:spChg>
        <pc:spChg chg="del mod">
          <ac:chgData name="Yaroslav Yasinsky" userId="61d97e648aef073e" providerId="LiveId" clId="{67A83DF4-5581-47FB-B65B-0B825D6DD524}" dt="2024-02-09T16:43:53.683" v="195" actId="700"/>
          <ac:spMkLst>
            <pc:docMk/>
            <pc:sldMk cId="792940254" sldId="264"/>
            <ac:spMk id="3" creationId="{FC6547EA-38FB-68A2-CAA9-ECD9EB09A383}"/>
          </ac:spMkLst>
        </pc:spChg>
        <pc:spChg chg="add">
          <ac:chgData name="Yaroslav Yasinsky" userId="61d97e648aef073e" providerId="LiveId" clId="{67A83DF4-5581-47FB-B65B-0B825D6DD524}" dt="2024-02-09T16:44:01.258" v="196" actId="26606"/>
          <ac:spMkLst>
            <pc:docMk/>
            <pc:sldMk cId="792940254" sldId="264"/>
            <ac:spMk id="9" creationId="{0CABCAE3-64FC-4149-819F-2C1812824154}"/>
          </ac:spMkLst>
        </pc:spChg>
        <pc:spChg chg="add">
          <ac:chgData name="Yaroslav Yasinsky" userId="61d97e648aef073e" providerId="LiveId" clId="{67A83DF4-5581-47FB-B65B-0B825D6DD524}" dt="2024-02-09T16:44:01.258" v="196" actId="26606"/>
          <ac:spMkLst>
            <pc:docMk/>
            <pc:sldMk cId="792940254" sldId="264"/>
            <ac:spMk id="17" creationId="{D0712110-0BC1-4B31-B3BB-63B44222E87F}"/>
          </ac:spMkLst>
        </pc:spChg>
        <pc:spChg chg="add">
          <ac:chgData name="Yaroslav Yasinsky" userId="61d97e648aef073e" providerId="LiveId" clId="{67A83DF4-5581-47FB-B65B-0B825D6DD524}" dt="2024-02-09T16:44:01.258" v="196" actId="26606"/>
          <ac:spMkLst>
            <pc:docMk/>
            <pc:sldMk cId="792940254" sldId="264"/>
            <ac:spMk id="19" creationId="{4466B5F3-C053-4580-B04A-1EF949888280}"/>
          </ac:spMkLst>
        </pc:spChg>
        <pc:picChg chg="add">
          <ac:chgData name="Yaroslav Yasinsky" userId="61d97e648aef073e" providerId="LiveId" clId="{67A83DF4-5581-47FB-B65B-0B825D6DD524}" dt="2024-02-09T16:44:01.258" v="196" actId="26606"/>
          <ac:picMkLst>
            <pc:docMk/>
            <pc:sldMk cId="792940254" sldId="264"/>
            <ac:picMk id="6" creationId="{35B493A3-143F-4916-9C0D-E381927D0C71}"/>
          </ac:picMkLst>
        </pc:picChg>
        <pc:picChg chg="add">
          <ac:chgData name="Yaroslav Yasinsky" userId="61d97e648aef073e" providerId="LiveId" clId="{67A83DF4-5581-47FB-B65B-0B825D6DD524}" dt="2024-02-09T16:44:01.258" v="196" actId="26606"/>
          <ac:picMkLst>
            <pc:docMk/>
            <pc:sldMk cId="792940254" sldId="264"/>
            <ac:picMk id="11" creationId="{012FDCFE-9AD2-4D8A-8CBF-B3AA37EBF6DD}"/>
          </ac:picMkLst>
        </pc:picChg>
        <pc:picChg chg="add">
          <ac:chgData name="Yaroslav Yasinsky" userId="61d97e648aef073e" providerId="LiveId" clId="{67A83DF4-5581-47FB-B65B-0B825D6DD524}" dt="2024-02-09T16:44:01.258" v="196" actId="26606"/>
          <ac:picMkLst>
            <pc:docMk/>
            <pc:sldMk cId="792940254" sldId="264"/>
            <ac:picMk id="23" creationId="{25CED634-E2D0-4AB7-96DD-816C9B52C5CF}"/>
          </ac:picMkLst>
        </pc:picChg>
        <pc:cxnChg chg="add">
          <ac:chgData name="Yaroslav Yasinsky" userId="61d97e648aef073e" providerId="LiveId" clId="{67A83DF4-5581-47FB-B65B-0B825D6DD524}" dt="2024-02-09T16:44:01.258" v="196" actId="26606"/>
          <ac:cxnSpMkLst>
            <pc:docMk/>
            <pc:sldMk cId="792940254" sldId="264"/>
            <ac:cxnSpMk id="13" creationId="{FBD463FC-4CA8-4FF4-85A3-AF9F4B98D210}"/>
          </ac:cxnSpMkLst>
        </pc:cxnChg>
        <pc:cxnChg chg="add">
          <ac:chgData name="Yaroslav Yasinsky" userId="61d97e648aef073e" providerId="LiveId" clId="{67A83DF4-5581-47FB-B65B-0B825D6DD524}" dt="2024-02-09T16:44:01.258" v="196" actId="26606"/>
          <ac:cxnSpMkLst>
            <pc:docMk/>
            <pc:sldMk cId="792940254" sldId="264"/>
            <ac:cxnSpMk id="15" creationId="{BECF35C3-8B44-4F4B-BD25-4C01823DB22A}"/>
          </ac:cxnSpMkLst>
        </pc:cxnChg>
        <pc:cxnChg chg="add">
          <ac:chgData name="Yaroslav Yasinsky" userId="61d97e648aef073e" providerId="LiveId" clId="{67A83DF4-5581-47FB-B65B-0B825D6DD524}" dt="2024-02-09T16:44:01.258" v="196" actId="26606"/>
          <ac:cxnSpMkLst>
            <pc:docMk/>
            <pc:sldMk cId="792940254" sldId="264"/>
            <ac:cxnSpMk id="21" creationId="{FA6123F2-4B61-414F-A7E5-5B7828EACAE2}"/>
          </ac:cxnSpMkLst>
        </pc:cxnChg>
        <pc:cxnChg chg="add">
          <ac:chgData name="Yaroslav Yasinsky" userId="61d97e648aef073e" providerId="LiveId" clId="{67A83DF4-5581-47FB-B65B-0B825D6DD524}" dt="2024-02-09T16:44:01.258" v="196" actId="26606"/>
          <ac:cxnSpMkLst>
            <pc:docMk/>
            <pc:sldMk cId="792940254" sldId="264"/>
            <ac:cxnSpMk id="25" creationId="{FCDDCDFB-696D-4FDF-9B58-24F71B7C37BC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C66A-5B12-41B7-B44D-453E19BB4401}" type="datetimeFigureOut">
              <a:rPr lang="en-US" smtClean="0"/>
              <a:t>06.03.24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A419703-6524-4D40-B382-BFE47CC66D45}" type="slidenum">
              <a:rPr lang="en-US" smtClean="0"/>
              <a:t>‹nr›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35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C66A-5B12-41B7-B44D-453E19BB4401}" type="datetimeFigureOut">
              <a:rPr lang="en-US" smtClean="0"/>
              <a:t>06.03.24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9703-6524-4D40-B382-BFE47CC66D45}" type="slidenum">
              <a:rPr lang="en-US" smtClean="0"/>
              <a:t>‹nr›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73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C66A-5B12-41B7-B44D-453E19BB4401}" type="datetimeFigureOut">
              <a:rPr lang="en-US" smtClean="0"/>
              <a:t>06.03.24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9703-6524-4D40-B382-BFE47CC66D45}" type="slidenum">
              <a:rPr lang="en-US" smtClean="0"/>
              <a:t>‹nr›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88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C66A-5B12-41B7-B44D-453E19BB4401}" type="datetimeFigureOut">
              <a:rPr lang="en-US" smtClean="0"/>
              <a:t>06.03.24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9703-6524-4D40-B382-BFE47CC66D45}" type="slidenum">
              <a:rPr lang="en-US" smtClean="0"/>
              <a:t>‹nr›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70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C66A-5B12-41B7-B44D-453E19BB4401}" type="datetimeFigureOut">
              <a:rPr lang="en-US" smtClean="0"/>
              <a:t>06.03.24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9703-6524-4D40-B382-BFE47CC66D45}" type="slidenum">
              <a:rPr lang="en-US" smtClean="0"/>
              <a:t>‹nr›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359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C66A-5B12-41B7-B44D-453E19BB4401}" type="datetimeFigureOut">
              <a:rPr lang="en-US" smtClean="0"/>
              <a:t>06.03.24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9703-6524-4D40-B382-BFE47CC66D45}" type="slidenum">
              <a:rPr lang="en-US" smtClean="0"/>
              <a:t>‹nr›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71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C66A-5B12-41B7-B44D-453E19BB4401}" type="datetimeFigureOut">
              <a:rPr lang="en-US" smtClean="0"/>
              <a:t>06.03.24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9703-6524-4D40-B382-BFE47CC66D45}" type="slidenum">
              <a:rPr lang="en-US" smtClean="0"/>
              <a:t>‹nr›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7707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C66A-5B12-41B7-B44D-453E19BB4401}" type="datetimeFigureOut">
              <a:rPr lang="en-US" smtClean="0"/>
              <a:t>06.03.24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9703-6524-4D40-B382-BFE47CC66D45}" type="slidenum">
              <a:rPr lang="en-US" smtClean="0"/>
              <a:t>‹nr›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70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C66A-5B12-41B7-B44D-453E19BB4401}" type="datetimeFigureOut">
              <a:rPr lang="en-US" smtClean="0"/>
              <a:t>06.03.24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9703-6524-4D40-B382-BFE47CC66D45}" type="slidenum">
              <a:rPr lang="en-US" smtClean="0"/>
              <a:t>‹nr›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9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C66A-5B12-41B7-B44D-453E19BB4401}" type="datetimeFigureOut">
              <a:rPr lang="en-US" smtClean="0"/>
              <a:t>06.03.24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9703-6524-4D40-B382-BFE47CC66D45}" type="slidenum">
              <a:rPr lang="en-US" smtClean="0"/>
              <a:t>‹nr›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13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78AC66A-5B12-41B7-B44D-453E19BB4401}" type="datetimeFigureOut">
              <a:rPr lang="en-US" smtClean="0"/>
              <a:t>06.03.24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9703-6524-4D40-B382-BFE47CC66D45}" type="slidenum">
              <a:rPr lang="en-US" smtClean="0"/>
              <a:t>‹nr›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7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AC66A-5B12-41B7-B44D-453E19BB4401}" type="datetimeFigureOut">
              <a:rPr lang="en-US" smtClean="0"/>
              <a:t>06.03.24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A419703-6524-4D40-B382-BFE47CC66D45}" type="slidenum">
              <a:rPr lang="en-US" smtClean="0"/>
              <a:t>‹nr›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80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10.sv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9">
            <a:extLst>
              <a:ext uri="{FF2B5EF4-FFF2-40B4-BE49-F238E27FC236}">
                <a16:creationId xmlns:a16="http://schemas.microsoft.com/office/drawing/2014/main" xmlns="" id="{D0712110-0BC1-4B31-B3BB-63B44222E8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11">
            <a:extLst>
              <a:ext uri="{FF2B5EF4-FFF2-40B4-BE49-F238E27FC236}">
                <a16:creationId xmlns:a16="http://schemas.microsoft.com/office/drawing/2014/main" xmlns="" id="{4466B5F3-C053-4580-B04A-1EF9498882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3D86F5F-8104-EFF1-E943-AA399ACEB9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616" y="962902"/>
            <a:ext cx="4176384" cy="2380828"/>
          </a:xfrm>
        </p:spPr>
        <p:txBody>
          <a:bodyPr>
            <a:normAutofit/>
          </a:bodyPr>
          <a:lstStyle/>
          <a:p>
            <a:r>
              <a:rPr lang="pl-PL" sz="3700" b="1" i="0" dirty="0">
                <a:effectLst/>
                <a:latin typeface="Google Sans"/>
              </a:rPr>
              <a:t>W jaki sposób NBP dba o wartość polskiego pieniądza?</a:t>
            </a:r>
            <a:endParaRPr lang="en-US" sz="37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AD1D169A-E6B7-7C4F-2602-B5EC19DE9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2617" y="3531204"/>
            <a:ext cx="4171479" cy="1610643"/>
          </a:xfrm>
        </p:spPr>
        <p:txBody>
          <a:bodyPr>
            <a:normAutofit/>
          </a:bodyPr>
          <a:lstStyle/>
          <a:p>
            <a:r>
              <a:rPr lang="pl-PL" sz="1600" b="1" i="0">
                <a:effectLst/>
                <a:latin typeface="Google Sans"/>
              </a:rPr>
              <a:t>Jak poziom inflacji wpływa na poziom życia i decyzje obywateli?</a:t>
            </a:r>
          </a:p>
          <a:p>
            <a:r>
              <a:rPr lang="pl-PL" sz="1600" b="0" i="0">
                <a:effectLst/>
                <a:latin typeface="Google Sans"/>
              </a:rPr>
              <a:t>Prezentacja przygotowana przez Jaroslaw Jasinsky i Kuba Dębek 2B2</a:t>
            </a:r>
          </a:p>
          <a:p>
            <a:endParaRPr lang="en-US" sz="1600"/>
          </a:p>
        </p:txBody>
      </p:sp>
      <p:cxnSp>
        <p:nvCxnSpPr>
          <p:cNvPr id="36" name="Straight Connector 13">
            <a:extLst>
              <a:ext uri="{FF2B5EF4-FFF2-40B4-BE49-F238E27FC236}">
                <a16:creationId xmlns:a16="http://schemas.microsoft.com/office/drawing/2014/main" xmlns="" id="{FA6123F2-4B61-414F-A7E5-5B7828EACA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" name="Obraz 4" descr="Obraz zawierający tekst, Czcionka, logo, zrzut ekranu&#10;&#10;Opis wygenerowany automatycznie">
            <a:extLst>
              <a:ext uri="{FF2B5EF4-FFF2-40B4-BE49-F238E27FC236}">
                <a16:creationId xmlns:a16="http://schemas.microsoft.com/office/drawing/2014/main" xmlns="" id="{0780BDB2-9722-B2F9-52B7-7F41D4CEBB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9" t="3125" r="9946"/>
          <a:stretch/>
        </p:blipFill>
        <p:spPr>
          <a:xfrm>
            <a:off x="6094411" y="1740812"/>
            <a:ext cx="4960442" cy="2790304"/>
          </a:xfrm>
          <a:prstGeom prst="rect">
            <a:avLst/>
          </a:prstGeom>
          <a:solidFill>
            <a:srgbClr val="FFFFFF"/>
          </a:solidFill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37" name="Picture 15">
            <a:extLst>
              <a:ext uri="{FF2B5EF4-FFF2-40B4-BE49-F238E27FC236}">
                <a16:creationId xmlns:a16="http://schemas.microsoft.com/office/drawing/2014/main" xmlns="" id="{25CED634-E2D0-4AB7-96DD-816C9B52C5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FCDDCDFB-696D-4FDF-9B58-24F71B7C37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999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7BA4B49-81EF-CC90-4B86-D4AEEAB7A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i="0" dirty="0" err="1">
                <a:solidFill>
                  <a:srgbClr val="1F1F1F"/>
                </a:solidFill>
                <a:effectLst/>
                <a:latin typeface="Google Sans"/>
              </a:rPr>
              <a:t>Narodowy</a:t>
            </a:r>
            <a:r>
              <a:rPr lang="en-US" b="1" i="0" dirty="0">
                <a:solidFill>
                  <a:srgbClr val="1F1F1F"/>
                </a:solidFill>
                <a:effectLst/>
                <a:latin typeface="Google Sans"/>
              </a:rPr>
              <a:t> Bank Polski</a:t>
            </a:r>
            <a:r>
              <a:rPr lang="pl-PL" b="0" i="0" dirty="0">
                <a:solidFill>
                  <a:srgbClr val="1F1F1F"/>
                </a:solidFill>
                <a:effectLst/>
                <a:latin typeface="Google Sans"/>
              </a:rPr>
              <a:t/>
            </a:r>
            <a:br>
              <a:rPr lang="pl-PL" b="0" i="0" dirty="0">
                <a:solidFill>
                  <a:srgbClr val="1F1F1F"/>
                </a:solidFill>
                <a:effectLst/>
                <a:latin typeface="Google Sans"/>
              </a:rPr>
            </a:b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53EA948-E2B9-0668-604A-D082FD543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l-PL" sz="3100" b="0" i="0" dirty="0">
                <a:solidFill>
                  <a:srgbClr val="1F1F1F"/>
                </a:solidFill>
                <a:effectLst/>
                <a:latin typeface="Google Sans"/>
              </a:rPr>
              <a:t>NBP jest centralnym bankiem państwa polskiego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3100" b="0" i="0" dirty="0">
                <a:solidFill>
                  <a:srgbClr val="1F1F1F"/>
                </a:solidFill>
                <a:effectLst/>
                <a:latin typeface="Google Sans"/>
              </a:rPr>
              <a:t>Został utworzony w 1945 roku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3600" b="0" i="0" dirty="0">
                <a:solidFill>
                  <a:srgbClr val="1F1F1F"/>
                </a:solidFill>
                <a:effectLst/>
                <a:latin typeface="Google Sans"/>
              </a:rPr>
              <a:t>Główne zadania NBP: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pl-PL" sz="3600" b="0" i="0" dirty="0">
                <a:solidFill>
                  <a:srgbClr val="1F1F1F"/>
                </a:solidFill>
                <a:effectLst/>
                <a:latin typeface="Google Sans"/>
              </a:rPr>
              <a:t>Utrzymanie stabilności cen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pl-PL" sz="3600" b="0" i="0" dirty="0">
                <a:solidFill>
                  <a:srgbClr val="1F1F1F"/>
                </a:solidFill>
                <a:effectLst/>
                <a:latin typeface="Google Sans"/>
              </a:rPr>
              <a:t>Emisja znaków pieniężnych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pl-PL" sz="3600" b="0" i="0" dirty="0">
                <a:solidFill>
                  <a:srgbClr val="1F1F1F"/>
                </a:solidFill>
                <a:effectLst/>
                <a:latin typeface="Google Sans"/>
              </a:rPr>
              <a:t>Nadzór nad systemem bankowym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pl-PL" sz="3600" b="0" i="0" dirty="0">
                <a:solidFill>
                  <a:srgbClr val="1F1F1F"/>
                </a:solidFill>
                <a:effectLst/>
                <a:latin typeface="Google Sans"/>
              </a:rPr>
              <a:t>Zarządzanie rezerwami walutowymi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095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1C2A4B30-77D7-4FFB-8B53-A88BD68CAB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1DD367F-7810-6D04-7B19-A3DEF498A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19"/>
            <a:ext cx="4325112" cy="1049235"/>
          </a:xfrm>
        </p:spPr>
        <p:txBody>
          <a:bodyPr>
            <a:normAutofit/>
          </a:bodyPr>
          <a:lstStyle/>
          <a:p>
            <a:r>
              <a:rPr lang="en-US" sz="2800" b="1" i="0">
                <a:effectLst/>
                <a:latin typeface="Google Sans"/>
              </a:rPr>
              <a:t>Polityka pieniężna NBP</a:t>
            </a:r>
            <a:endParaRPr lang="en-US" sz="28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373AAE2E-5D6B-4952-A4BB-546C49F8DE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451579" y="1853754"/>
            <a:ext cx="432511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1E4D783-AD45-49E7-B6C7-BBACB82906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9F55D1F-8A55-7DEC-C4F5-3878E90EC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4325113" cy="407417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b="0" i="0">
                <a:effectLst/>
                <a:latin typeface="Google Sans"/>
              </a:rPr>
              <a:t>NBP realizuje politykę pieniężną, której celem jest utrzymanie inflacji na poziomie 2,5% +/- 1 punkt procentowy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b="0" i="0">
                <a:effectLst/>
                <a:latin typeface="Google Sans"/>
              </a:rPr>
              <a:t>Głównym instrumentem polityki pieniężnej są stopy procentowe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b="0" i="0">
                <a:effectLst/>
                <a:latin typeface="Google Sans"/>
              </a:rPr>
              <a:t>NBP może również stosować inne instrumenty, takie jak operacje otwartego rynku i interwencje walutowe</a:t>
            </a:r>
          </a:p>
          <a:p>
            <a:endParaRPr lang="en-US" dirty="0"/>
          </a:p>
        </p:txBody>
      </p:sp>
      <p:pic>
        <p:nvPicPr>
          <p:cNvPr id="5" name="Obraz 4" descr="Obraz zawierający tekst, diagram, Czcionka, zrzut ekranu&#10;&#10;Opis wygenerowany automatycznie">
            <a:extLst>
              <a:ext uri="{FF2B5EF4-FFF2-40B4-BE49-F238E27FC236}">
                <a16:creationId xmlns:a16="http://schemas.microsoft.com/office/drawing/2014/main" xmlns="" id="{00552BAD-5AE5-37F2-9B38-225595625D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849" y="2015732"/>
            <a:ext cx="5521799" cy="358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21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6329C9B-5330-46B4-485A-94B3B30B1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pl-PL" dirty="0"/>
              <a:t>Co to stopy procentowe?</a:t>
            </a: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9F207CB-972F-D75E-23AE-06DD0EE68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162555" cy="345061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1900" b="0" i="0" dirty="0">
                <a:effectLst/>
                <a:latin typeface="Google Sans"/>
              </a:rPr>
              <a:t>Stopy procentowe to cena pieniądza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1900" b="0" i="0" dirty="0">
                <a:effectLst/>
                <a:latin typeface="Google Sans"/>
              </a:rPr>
              <a:t>Wysokie stopy procentowe hamują inflację, ale zniechęcają do inwestowania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1900" b="0" i="0" dirty="0">
                <a:effectLst/>
                <a:latin typeface="Google Sans"/>
              </a:rPr>
              <a:t>Niskie stopy procentowe stymulują gospodarkę, ale mogą prowadzić do wzrostu inflacji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1900" b="0" i="0" dirty="0">
                <a:effectLst/>
                <a:latin typeface="Google Sans"/>
              </a:rPr>
              <a:t>Stopa inflacji w Polsce w grudniu 2023 r. wyniosła 16,1%</a:t>
            </a:r>
          </a:p>
          <a:p>
            <a:pPr>
              <a:lnSpc>
                <a:spcPct val="110000"/>
              </a:lnSpc>
            </a:pPr>
            <a:endParaRPr lang="en-US" sz="1900" dirty="0"/>
          </a:p>
        </p:txBody>
      </p:sp>
      <p:pic>
        <p:nvPicPr>
          <p:cNvPr id="7" name="Graphic 6" descr="But">
            <a:extLst>
              <a:ext uri="{FF2B5EF4-FFF2-40B4-BE49-F238E27FC236}">
                <a16:creationId xmlns:a16="http://schemas.microsoft.com/office/drawing/2014/main" xmlns="" id="{7937DF67-F5E1-4800-D3C7-DC436A0F03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849326" y="2015734"/>
            <a:ext cx="3450613" cy="345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973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29C1D86-6A48-7A49-5867-975945668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pPr algn="ctr"/>
            <a:r>
              <a:rPr lang="en-US" b="1" i="0" dirty="0" err="1">
                <a:effectLst/>
                <a:latin typeface="Google Sans"/>
              </a:rPr>
              <a:t>Inflacja</a:t>
            </a: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C2230A9-539C-9908-011D-626D3F46A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158849" cy="345061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1700" b="0" i="0">
                <a:effectLst/>
                <a:latin typeface="Google Sans"/>
              </a:rPr>
              <a:t>Inflacja to wzrost cen towarów i usług w danym okresie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1700" b="0" i="0">
                <a:effectLst/>
                <a:latin typeface="Google Sans"/>
              </a:rPr>
              <a:t>Wysoka inflacja obniża siłę nabywczą pieniądza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1700" b="0" i="0">
                <a:effectLst/>
                <a:latin typeface="Google Sans"/>
              </a:rPr>
              <a:t>Przyczyny inflacji: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1700" b="0" i="0">
                <a:effectLst/>
                <a:latin typeface="Google Sans"/>
              </a:rPr>
              <a:t>Nadmierny wzrost podaży pieniądza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1700" b="0" i="0">
                <a:effectLst/>
                <a:latin typeface="Google Sans"/>
              </a:rPr>
              <a:t>Wzrost kosztów produkcji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1700" b="0" i="0">
                <a:effectLst/>
                <a:latin typeface="Google Sans"/>
              </a:rPr>
              <a:t>Czynniki zewnętrzne, np. szok naftowy</a:t>
            </a:r>
          </a:p>
          <a:p>
            <a:pPr>
              <a:lnSpc>
                <a:spcPct val="110000"/>
              </a:lnSpc>
            </a:pPr>
            <a:endParaRPr lang="en-US" sz="17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F7C65FA4-631C-444F-89AA-F891363CC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109823" y="2012810"/>
            <a:ext cx="4948659" cy="3453535"/>
            <a:chOff x="7807230" y="2012810"/>
            <a:chExt cx="3251252" cy="345986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353C58CC-6818-48FD-9CE0-B43BF88B73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1B2694E9-2175-4647-803A-3AD63554CD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chemeClr val="bg1"/>
            </a:soli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Obraz 4" descr="Obraz zawierający tekst, zrzut ekranu, Wykres, Czcionka&#10;&#10;Opis wygenerowany automatycznie">
            <a:extLst>
              <a:ext uri="{FF2B5EF4-FFF2-40B4-BE49-F238E27FC236}">
                <a16:creationId xmlns:a16="http://schemas.microsoft.com/office/drawing/2014/main" xmlns="" id="{491BFF13-01C2-7432-4A6A-59A015949C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346" y="2174242"/>
            <a:ext cx="4511694" cy="312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287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CC53ABB-1068-6676-24E9-772A49641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pl-PL" b="1" i="0">
                <a:effectLst/>
                <a:latin typeface="Google Sans"/>
              </a:rPr>
              <a:t>Wpływ inflacji na poziom życia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2E3A81E-DBA9-0EB8-5C5E-98C9D12E3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5435733" cy="345061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1900" b="0" i="0" dirty="0">
                <a:effectLst/>
                <a:latin typeface="Google Sans"/>
              </a:rPr>
              <a:t>Wysoka inflacja obniża realne dochody ludności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1900" b="0" i="0" dirty="0">
                <a:effectLst/>
                <a:latin typeface="Google Sans"/>
              </a:rPr>
              <a:t>Osoby o niskich dochodach są najbardziej narażone na negatywne skutki inflacji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1900" b="0" i="0" dirty="0">
                <a:effectLst/>
                <a:latin typeface="Google Sans"/>
              </a:rPr>
              <a:t>Inflacja może prowadzić do wzrostu ubóstwa i nierówności społecznych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l-PL" sz="1900" b="0" i="0" dirty="0">
                <a:effectLst/>
                <a:latin typeface="Google Sans"/>
              </a:rPr>
              <a:t>Wysoka inflacja utrudnia oszczędzanie. Ludzie są zmuszeni do ograniczania wydatków. Może to prowadzić do spadku konsumpcji i pogorszenia koniunktury gospodarczej.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pl-PL" sz="1900" b="0" i="0" dirty="0">
              <a:effectLst/>
              <a:latin typeface="Google Sans"/>
            </a:endParaRPr>
          </a:p>
          <a:p>
            <a:pPr>
              <a:lnSpc>
                <a:spcPct val="110000"/>
              </a:lnSpc>
            </a:pPr>
            <a:endParaRPr lang="en-US" sz="1900" dirty="0"/>
          </a:p>
        </p:txBody>
      </p:sp>
      <p:grpSp>
        <p:nvGrpSpPr>
          <p:cNvPr id="7" name="Group 9">
            <a:extLst>
              <a:ext uri="{FF2B5EF4-FFF2-40B4-BE49-F238E27FC236}">
                <a16:creationId xmlns:a16="http://schemas.microsoft.com/office/drawing/2014/main" xmlns="" id="{FEB7DF70-0A31-4A61-9C8B-3333776A15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390413" y="2012810"/>
            <a:ext cx="3668069" cy="3453535"/>
            <a:chOff x="7807230" y="2012810"/>
            <a:chExt cx="3251252" cy="345986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47926867-8D58-4875-8B76-E87E5BE8252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xmlns="" id="{A9F6663C-0F32-4FB9-B549-C2757F49F9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Obraz 4" descr="Obraz zawierający rysowanie, szkic, ilustracja, Ludzka twarz&#10;&#10;Opis wygenerowany automatycznie">
            <a:extLst>
              <a:ext uri="{FF2B5EF4-FFF2-40B4-BE49-F238E27FC236}">
                <a16:creationId xmlns:a16="http://schemas.microsoft.com/office/drawing/2014/main" xmlns="" id="{86228B1A-D60D-7826-C53A-86CA05E55F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5" r="27224" b="3"/>
          <a:stretch/>
        </p:blipFill>
        <p:spPr>
          <a:xfrm>
            <a:off x="7555952" y="2177401"/>
            <a:ext cx="3314211" cy="312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827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B548808-DB89-8A19-EC2A-7437A43EC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pl-PL" b="1" i="0" dirty="0">
                <a:effectLst/>
                <a:latin typeface="Google Sans"/>
              </a:rPr>
              <a:t>Wpływ inflacji na decyzje obywateli</a:t>
            </a: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82C6E13-FE41-4583-A02F-E90A480E0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162555" cy="345061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1600" b="0" i="0" dirty="0">
                <a:effectLst/>
                <a:latin typeface="Google Sans"/>
              </a:rPr>
              <a:t>Wysoka inflacja może skłaniać ludzi do wcześniejszych zakupów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1600" b="0" i="0" dirty="0">
                <a:effectLst/>
                <a:latin typeface="Google Sans"/>
              </a:rPr>
              <a:t>Osoby oszczędzające mogą preferować lokaty bankowe o wyższym oprocentowaniu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1600" b="0" i="0" dirty="0">
                <a:effectLst/>
                <a:latin typeface="Google Sans"/>
              </a:rPr>
              <a:t>Inwestorzy mogą szukać alternatywnych form lokowania kapitału, np. w akcje lub nieruchomości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1600" b="0" i="0" dirty="0">
                <a:effectLst/>
                <a:latin typeface="Google Sans"/>
              </a:rPr>
              <a:t>Wysoka inflacja może prowadzić do wzrostu niepewności i zmniejszenia zaufania do władz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1600" b="0" i="0" dirty="0">
                <a:effectLst/>
                <a:latin typeface="Google Sans"/>
              </a:rPr>
              <a:t>Ludzie mogą szukać sposobów na zabezpieczenie się przed inflacją, np. poprzez zakup złota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pl-PL" sz="1600" b="0" i="0" dirty="0">
              <a:effectLst/>
              <a:latin typeface="Google Sans"/>
            </a:endParaRPr>
          </a:p>
          <a:p>
            <a:pPr>
              <a:lnSpc>
                <a:spcPct val="110000"/>
              </a:lnSpc>
            </a:pPr>
            <a:endParaRPr lang="en-US" sz="1400" dirty="0"/>
          </a:p>
        </p:txBody>
      </p:sp>
      <p:pic>
        <p:nvPicPr>
          <p:cNvPr id="5" name="Obraz 4" descr="Obraz zawierający scena, osoba, ubrania, sklep&#10;&#10;Opis wygenerowany automatycznie">
            <a:extLst>
              <a:ext uri="{FF2B5EF4-FFF2-40B4-BE49-F238E27FC236}">
                <a16:creationId xmlns:a16="http://schemas.microsoft.com/office/drawing/2014/main" xmlns="" id="{9F46D06A-58DE-DCE2-6C12-389BEA360D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11" y="2259108"/>
            <a:ext cx="4960443" cy="296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703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CABCAE3-64FC-4149-819F-2C18128241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12FDCFE-9AD2-4D8A-8CBF-B3AA37EBF6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FBD463FC-4CA8-4FF4-85A3-AF9F4B98D2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BECF35C3-8B44-4F4B-BD25-4C01823DB2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D0712110-0BC1-4B31-B3BB-63B44222E8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4466B5F3-C053-4580-B04A-1EF9498882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05B72B1-1D51-E434-3BEC-36738D0BB4D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52616" y="962902"/>
            <a:ext cx="4176384" cy="2380828"/>
          </a:xfrm>
        </p:spPr>
        <p:txBody>
          <a:bodyPr vert="horz" lIns="91440" tIns="45720" rIns="91440" bIns="0" rtlCol="0" anchor="b">
            <a:normAutofit fontScale="90000"/>
          </a:bodyPr>
          <a:lstStyle/>
          <a:p>
            <a:r>
              <a:rPr lang="en-US" sz="4400" dirty="0" err="1"/>
              <a:t>Dziękujemy</a:t>
            </a:r>
            <a:r>
              <a:rPr lang="en-US" sz="4400" dirty="0"/>
              <a:t> za </a:t>
            </a:r>
            <a:r>
              <a:rPr lang="en-US" sz="4400" dirty="0" err="1"/>
              <a:t>uwagę</a:t>
            </a:r>
            <a:r>
              <a:rPr lang="en-US" sz="4400" dirty="0"/>
              <a:t> </a:t>
            </a:r>
            <a:r>
              <a:rPr lang="en-US" sz="4400" dirty="0" err="1"/>
              <a:t>pozdrawiam</a:t>
            </a:r>
            <a:r>
              <a:rPr lang="pl-PL" sz="4400" dirty="0"/>
              <a:t>y</a:t>
            </a:r>
            <a:endParaRPr lang="en-US" sz="44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FA6123F2-4B61-414F-A7E5-5B7828EACA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Graphic 5" descr="Smiling Face with No Fill">
            <a:extLst>
              <a:ext uri="{FF2B5EF4-FFF2-40B4-BE49-F238E27FC236}">
                <a16:creationId xmlns:a16="http://schemas.microsoft.com/office/drawing/2014/main" xmlns="" id="{35B493A3-143F-4916-9C0D-E381927D0C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244251" y="805583"/>
            <a:ext cx="4660762" cy="466076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25CED634-E2D0-4AB7-96DD-816C9B52C5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FCDDCDFB-696D-4FDF-9B58-24F71B7C37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940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37</TotalTime>
  <Words>305</Words>
  <Application>Microsoft Macintosh PowerPoint</Application>
  <PresentationFormat>Niestandardowy</PresentationFormat>
  <Paragraphs>39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Galeria</vt:lpstr>
      <vt:lpstr>W jaki sposób NBP dba o wartość polskiego pieniądza?</vt:lpstr>
      <vt:lpstr>Narodowy Bank Polski </vt:lpstr>
      <vt:lpstr>Polityka pieniężna NBP</vt:lpstr>
      <vt:lpstr>Co to stopy procentowe?</vt:lpstr>
      <vt:lpstr>Inflacja</vt:lpstr>
      <vt:lpstr>Wpływ inflacji na poziom życia</vt:lpstr>
      <vt:lpstr>Wpływ inflacji na decyzje obywateli</vt:lpstr>
      <vt:lpstr>Dziękujemy za uwagę pozdrawiamy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 jaki sposób NBP dba o wartość polskiego pieniądza?</dc:title>
  <dc:creator>Yaroslav Yasinsky</dc:creator>
  <cp:lastModifiedBy>Beata</cp:lastModifiedBy>
  <cp:revision>1</cp:revision>
  <dcterms:created xsi:type="dcterms:W3CDTF">2024-02-09T16:06:15Z</dcterms:created>
  <dcterms:modified xsi:type="dcterms:W3CDTF">2024-03-06T19:38:41Z</dcterms:modified>
</cp:coreProperties>
</file>