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3T08:02:38.05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198 0,'0'24,"0"-24,-25 25,25 24,-24-24,-1 24,0 1,0-50,25 49,0-24,-24-1,24-24,-25 50,0-1,25-25,0 1,0-50</inkml:trace>
  <inkml:trace contextRef="#ctx0" brushRef="#br0" timeOffset="1669">173 24,'0'0,"0"25,0 0,0-1,0-24,0 25,0 0,25-25,-25 24,0 1,0 0,0-25,0 24,0 1,0-25,0 25,0-25,0 24,0 1,25-25,-25 25,0-1,0 1,25-25,-25 24,0 1,0 0,0-25,0-25,0-24,24 0,1-1,0 1,-25 24,0 1,25 24,-25-25,24 0,1 25,-25-24,0-1,0 0,0 25,25 0</inkml:trace>
  <inkml:trace contextRef="#ctx0" brushRef="#br0" timeOffset="4509">421 443,'25'0,"-25"0,24 0,1 0,0 0,-25 0,24 0,1 0,-25-24,25 24,-25 0,0 0,0-25,0 1,0-1,0 25,0-25,0 25,0-24,-25 24,0 0,25 0,0 0,-24 0,-1 0,0 0,25 0,-24 0,-1 0,25 0,-25 0,25 0,-25 0,1 0,24 24,0-24,0 25,0 0,0-1,0-24,0 25,0-1,0 1,0-25,0 0,0 0,24 0,1 0,-25 0,25 0,0 0,-25 0,0 25,24-25,1 0,0 0,-25 24,0-24,24 0,1 0,0 0,-25 0,0 0,25 0,-1 0,-24 25</inkml:trace>
  <inkml:trace contextRef="#ctx0" brushRef="#br0" timeOffset="7987">792 345,'-25'0,"25"0,0 25,0-25,0 24,0 25,0-49,0 25,0 0,0-1,0-24,0 25,0 0,0-25,0 24,0 1</inkml:trace>
  <inkml:trace contextRef="#ctx0" brushRef="#br0" timeOffset="9547">841 172,'0'0,"-24"0,-1 0,25 0,-25 0,0 0,25 0,0-24,25 24,-25 0,25 0,0 0,-25 0,-25 0,25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3T08:02:55.64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49 0,'0'0,"0"0,0 49,0-49,0 50,-24 0,24-26,0 26,0-25,0 0,0-1,0 1,0-25,0 25,0 0,-25 0,25-25,0 24,0 1</inkml:trace>
  <inkml:trace contextRef="#ctx0" brushRef="#br0" timeOffset="2590">49 24,'25'25,"-25"0,25-25,-25 25,25-25,-25 25,0-25,0 0,0 25,25-1,-25 1,24-25,-24 0,0 0,0 25,25-25,0 50,-25-50,25 0</inkml:trace>
  <inkml:trace contextRef="#ctx0" brushRef="#br0" timeOffset="3947">248 273,'0'0,"50"0,-26-25,1 0,0 25,0 0,0-25,-25 0,24 25,1-24,-25 24,0-25,0 0,0 25,0 25,0 0,0 24,0-24,0 0,0 0,0-1,0-24,0 50,0-25,0 0,0-1,0 1,0-25,0 25,0 0</inkml:trace>
  <inkml:trace contextRef="#ctx0" brushRef="#br0" timeOffset="38298">595 347,'0'0,"25"-25,-25 0,25 25,-25-24,25-1,-1 25,1 0,-25 0,25 0,0 0,-25 0,25 0,-1 0,1 0,-25 0,0 25,0-25,0 24,0 1,0 0,0-25,0 25,0 0,0-1,0-24,-25 0,25 25,-24-25,24 0,-25 25,0-25,25 0,-25 0,0 0,1 0,24 0,-25 0,0 0,25 0,0-25,0 25,0-25,0 1,0-1,0 25,0 0,0-25</inkml:trace>
  <inkml:trace contextRef="#ctx0" brushRef="#br0" timeOffset="41294">967 273,'0'0,"0"24,0 1,0-25,0 25,0 0,0 0,0-25,0 24,0 1,0-25,0 25,0 0,0 0,0-25,0 0,0 0,0-25,0 0,0 0,0 0,0 1,0 24,25 0,-25-25,25 0,0 25,-25-25,24 25,-24 0,25 0,0 0,0 0,-25 0,0 0,0 25,0 0,0-25,0 25,0-1,0 1,0-25,0 25,0 0,0 0,0-25,0 24,0 1,0-25,0 0,0 0,0-25,0 25,0-24,0-26,0 50,0-25,0 0,0 1,25-1,-25 0,0 0,25 25,-25 0,24 0,-24 0,25 0,0 0,-25 0,0 0,25 0,-25 25,0 0,0-25,25 25,-25-1,0-24,0 25,0 0,0 0,0-25,24 0,-24 25,0-1</inkml:trace>
  <inkml:trace contextRef="#ctx0" brushRef="#br0" timeOffset="46332">1439 24,'0'0,"0"25,0-25,0 50,0-25,0-25,0 49,0-24,0-25,0 25,0 0,0 0,0-25,0 24,0 1,0 0,0-25,0 25,0 0,0-25,0 24,0 1,0 0,24-25,-24 25,0 0,0-1,0-24</inkml:trace>
  <inkml:trace contextRef="#ctx0" brushRef="#br0" timeOffset="47861">1463 496,'0'0,"0"-75,0 75,0-24,25 24,25-50,-25 25,-1 25,1-25,0 25,-25 0,25 0,-25 0,0 0,25 0,-25 25,0 0,0 0,0-25,0 25,0-1,0 1,0-25,0 25,0 0,0-25,0 25,0-1,0 1,-25-25,25 0,0 0,-25 0,0 0,0 25,25-25,-24 0,-1 0,0 0,25 0,-25 0,0 0,25 0,0 0</inkml:trace>
  <inkml:trace contextRef="#ctx0" brushRef="#br0" timeOffset="50888">1835 322,'0'-25,"0"25,25 0,-25 0,25 0,0 0,0 0,-25 0,24 0,-24 0,0 25,25-25,-25 0,0 25,0 0,0 0,0-25,0 24,0 1,0-25,0 25,0 0,0 0,0-25,0 24,0-24,0 0,0-24,0-1,0 25,0-25,-25 25,25 0,0 0,-24 0,-1 0,0 0,25 0,-25 0,0 0,1 0,24 0,0 0,0 0,0 25,0-25,0 25,0-25,24 0,1 0,-25 0,25 0,0 0,0 0,-25 0,24 0,1 0</inkml:trace>
  <inkml:trace contextRef="#ctx0" brushRef="#br0" timeOffset="54101">2158 347,'0'0,"0"25,0 49,0-49,0 0,0 0,0-1,0 1,0-25,0 25,0 0,0 0,0-25,0 24,0 1,0-25,0 25,0 0,0-25,0 0,-25 0,0 0,25 0,-24 0,-1 0,0 0,25 0,-25 0,0 0,0 0,25 0,0-25,0 25,0-25,0 25,0-25,25 25,0 0,-25 0,0 0,25 0</inkml:trace>
  <inkml:trace contextRef="#ctx0" brushRef="#br0" timeOffset="57159">2257 74,'-25'0,"25"25,0-25,0 25,-24-25,-1 0,25 0,-25 0,0 0,0 0,25 0,-24 0,24 0,0 0,24 0,1 0,0 0,-25 0,-25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3T08:09:36.68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0,'0'0,"0"0,0 25,0-1,0-24,0 25,0 0,0 0,0-25,0 25,0-1,0-24,0 25,0 0,0 0,0-25,0 25,0-1,0 1,0-25,0 25,0 0,0-25,0 25,0-1,0 1,0-25,0 25</inkml:trace>
  <inkml:trace contextRef="#ctx0" brushRef="#br0" timeOffset="2075">148 74,'0'0,"0"25,0 0,0 0,0 24,0-49,0 50,0-25,0-25,0 24,0 1,0 0,0-25,0 25,0 0,0-25,0 24,0 26,0-50,0 25,0 0,0 0</inkml:trace>
  <inkml:trace contextRef="#ctx0" brushRef="#br0" timeOffset="3728">148 74,'0'0,"0"0,25 0,0 25,-25 0,0-25,0 25,25-1,0-24,-25 25,0 0,0-25,0 25,24-25,-24 0,0 25,25-1,0 1,-25-25,0 25,0 0,0-25,0 25,25-1,-25 1,0-25,0 25,0 0,0 0,0-25,0-25,0-25,0 25,0-49,25 0,-25-1,0 75,0-25,24 25,-24-24,0-1,0 25,0-25,0 0,0 0,0 25,0-24</inkml:trace>
  <inkml:trace contextRef="#ctx0" brushRef="#br0" timeOffset="8112">545 124,'0'49,"0"-49,0 50,0-25,0-25,0 25,0 24,0-49,0 25,0 0,0 0,-24-1,24 1,0 0</inkml:trace>
  <inkml:trace contextRef="#ctx0" brushRef="#br0" timeOffset="9984">545 74,'0'0,"0"0,25-25,0 25,0 0,-25 0,25 0,-1 0,-24 0,25 0,0 0,0 0,-25 0,25 0,-1 0,1 0,-25 0,0 0,25 0,-25 0,0 25,25-25,-25 25,0 0,0-25,0 25,0-1,25-24,-25 0,0 25,0 0,0 0,0-25,0 25,0-1,0 1,0-25,0 25,0 0,0-25,0 25,0-1,0-24,-25 25,0-25,25 0,-25 0,0 0,1 0,24 0,-25 0,0 0,0 25,25-25,-25 0,1 0,24 0,-25 0,0 0,0 0</inkml:trace>
  <inkml:trace contextRef="#ctx0" brushRef="#br0" timeOffset="14024">1165 99,'-24'0,"24"25,0 0,0-25,0 24,-25 1,25 0,-25 0,0 0,25-25,0 49,0-24,-25 0,25-25,0 25,-24 24,24-49,-25 25,25 25</inkml:trace>
  <inkml:trace contextRef="#ctx0" brushRef="#br0" timeOffset="17644">1314 124,'0'0,"0"0,0 25,-25 24,1 26,-1 24,25-25,-25-24,0-25,25 0,-25-1,25 1,0-25,0 25,0-25</inkml:trace>
  <inkml:trace contextRef="#ctx0" brushRef="#br0" timeOffset="19204">1314 74,'0'0,"25"25,-25 0,25 0,-25-25,25 24,-25 1,0 0,25-25,-1 25,-24 0,25-25,-25 24,25 1,0 0,-25-25,0 50,25-26,-1 1,-24 0,25 25,-25-25,0 24,0-49</inkml:trace>
  <inkml:trace contextRef="#ctx0" brushRef="#br0" timeOffset="23899">1314 421,'0'0,"0"0,25 0,0 0,0 0,-25 0,25 0,-1 0,1 0,-25 0,25 0,0 0,-25 0,25 0,-1 0,1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3T08:12:43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3T08:11:48.06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263 99,'0'0,"0"25,0-25,-24 25,-26 0,26-1,24 1,-25 0,0 25,1-26,24 1,-25 25,25-1,0-24,-25 25,25-1,0-24,-24 25,24-25,0 0,0 24,0-24,0-25,0 50,0-26,0-24,0 25,0 0,0-25,0 50,0-26,0-24,0 50,0-25,0-25,0 25,0-1,0 1,0-25,24 25,-24 0,25 0,-25-25,25 49,-25 1,0-25,24 0</inkml:trace>
  <inkml:trace contextRef="#ctx0" brushRef="#br0" timeOffset="1701">559 322,'0'0,"0"50,0-50,0 50,-24-1,24-24,0 25,-25-1,25-24,0 25,-25-1,25-24,0 25,-24-1,24 51,-25-76,25 1,0 25,0-50,0 49,0-24,0 0,-25 0,25 0</inkml:trace>
  <inkml:trace contextRef="#ctx0" brushRef="#br0" timeOffset="3339">609 372,'0'0,"0"25,0 0,24-25,-24 0,0 24,25 1,-25-25,25 25,-25 0,0 0,0-25,0 24,0 1,24-25,-24 25,0-25,0 25,0 0,25-25,-25 0,0 25,0-1,0-24,0 25,0-25,0-25,25 1,-25-1,24-25,1 50,0-50,-25 26,0 24,0-25,0 25,24 0,-24-25,25 0,-25 25,0 0,0-25,25 1,-25-1,24 0,1 0,-25 0,0 25,0 0,0 0,0 50,0-50,0 50,0-26,0 26,0 24,0-49,0 25,0 0,0-26,0 26,0 0,0-26,0 1,0 0,0 0,0-25,0 25,0-1,0 1,0 0,0 0,0-25,0 49,0 1,0-50,0 50,0-26,0-24</inkml:trace>
  <inkml:trace contextRef="#ctx0" brushRef="#br0" timeOffset="5804">1127 1141,'0'-25,"0"25,0 0,0-25</inkml:trace>
  <inkml:trace contextRef="#ctx0" brushRef="#br0" timeOffset="8206">1275 1166,'0'-25,"24"-49,1-26,-1-48,26 48,-50 26,24 49,1-25,-25 1,0 24,25-25,-1 1,-24 24,0 25,0-25,0 25,0 0,0 25,0 49,25-49,-25 50,25-1,-25 1,24-51,-24 51,25-26,-25-24,25 0,-1 0,-24 24,0-49,0 25,0 0,0-25,25 25,-25 24,25-24,-25 50,24-51,-24 1,0-25</inkml:trace>
  <inkml:trace contextRef="#ctx0" brushRef="#br0" timeOffset="10624">1299 943,'0'0,"25"0,-1 0,-24 0,50 0,-26 0,1 0,24 0,-24 0,0 0,24 0,-49 0,25 0,-1 0</inkml:trace>
  <inkml:trace contextRef="#ctx0" brushRef="#br0" timeOffset="11747">1916 0,'0'0,"0"0,0 25,0 0,0-1,-25 26,0-50,25 25,-24 0</inkml:trace>
  <inkml:trace contextRef="#ctx0" brushRef="#br0" timeOffset="13541">1866 769,'25'0,"0"0,24 0,-24 0,-1 0,1 0,0 0,-1 0,-24 0,25 0,0 0,-25 0,0 0,0 0,0 25,0 0,0-1,0-24,0 25,-25 0,0-25,25 25,-24-25,-1 25,25-25,0 24,-25-24,1 0,24 0,-25 0,25 0,0 25,-25-25,1 0,24 25,-25-25,25 0,-25 25,1-25,24 0,0 0,24 0,1 0,-25 0,49 0,-24 0,-25 0,25 0,-1 0,-24 0,25 0,0 0,-1 0,-24 0,25 0,0 0,-1 0,-24 0,25 0,0 0,-25 0</inkml:trace>
  <inkml:trace contextRef="#ctx0" brushRef="#br0" timeOffset="16739">2335 769,'0'25,"0"0,0-25,0 49,0-24,0 0,0 0,0-1,0 1,0 0,0 0,0-25</inkml:trace>
  <inkml:trace contextRef="#ctx0" brushRef="#br0" timeOffset="17940">2335 496,'0'0,"0"25,0 0,0-25,0 0,25 0,-1 0,-24 24,0 1,0-25,0-25</inkml:trace>
  <inkml:trace contextRef="#ctx0" brushRef="#br0" timeOffset="20015">2508 819,'24'0,"26"0,-50 0,24 0,1 0,-25 0,25 0,-1 0,1 0,-25 0,0 0,25 0,-25 24,24-24,-24 0,0 25,0 0,25 0,-25-25,0 25,0-1,0 1,0-25,0 25,0 0,0-25,0 25,0-1,0 1,0-25,0 0,-25 0,1 0,24 0,-25 0,0 0,1 0,24 0,-25 0,0 0,25 0,-24 0,-1 0,0 0,25 0,-24 0,-1 0,0 0,25 0,-24 0,24-25,0 1,0 24,0 0,0-25,24 25,1 0,-25-25,25 25,-25 0,24 0,1 0,0 0,-25-25,24 25,1 0,-25 0,25 0,-1 0,1 0,-25 0,25 0,-1 0,1 0,-25 0,0 0,0 0,25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3T08:12:12.12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49 991,'0'0,"0"50,0 0,0 49,-24-49,24 25,0-26,0-24,-25-25,25 25</inkml:trace>
  <inkml:trace contextRef="#ctx0" brushRef="#br0" timeOffset="1450">223 1190,'0'0,"0"-25,0-24,24-26,1-49,0-1,0-74,49 25,-49 25,-1 74,-24-24,25 49,-25 25,0 1,0 24,0 24,0 1,0 0,25 25,-25 24,25 26,-25-50,25 49,-25-24,0-26,24-24,-24 25,0 0,0-25,0 0,25 24,-25-24,0 0,0 0,0 0,0 0,0 24,0-49,0 25,25 0,-25 0</inkml:trace>
  <inkml:trace contextRef="#ctx0" brushRef="#br0" timeOffset="3556">322 767,'24'0,"1"0,-25 0,25 0,0 0,-1 0,-24 0,25 0,0 0,0 0,-25 0,25 0,-1 0,-24 0,25 0,0 0</inkml:trace>
  <inkml:trace contextRef="#ctx0" brushRef="#br0" timeOffset="5179">767 767,'0'25,"0"0,0 0,0 0,0 0,0 0,0 0,0-1,0 1,0 0,0-25,0 25,-24 0,24 0,0-25,0 25,0-25,0 0,0-25,0-25,0 50,0-25,0 0,0 0,0 1,0-1,24 25,-24-25,25 25,-25 0,0-25,0 0,25 25,0 0,-1-25,-24 25,0-25,25 25,0 0,-25-25,25 25,-1 0</inkml:trace>
  <inkml:trace contextRef="#ctx0" brushRef="#br0" timeOffset="8704">1114 792,'0'0,"0"0,25 0,-25 0,25 0,-1 0,1 0,-25 0,0 25,25-25,-25 25,0 0,0-25,25 0,-25 25,0 0,0 0,0-25,0 24,0 1,0 0,0-25,0 25,0 0,0 0,0-25,0 0,0 0,0-25,0 0,0 25,0-25,-25 25,25-25,0 25,0-25,-25 25,0 0,1 0,24 0,-25 0,0 0,25 0,-25 0,0 0,1 0,24 0,-25 0,25 0,0 25,0 0,0-25,0 25,0 0,0 0,0-25,0 25,0-1,25-24,-1 0,1 0,-25 0,25 0,0 0,-25 0,25 0,-1 0,1 0,-25 0,25 0</inkml:trace>
  <inkml:trace contextRef="#ctx0" brushRef="#br0" timeOffset="12464">1411 220,'0'0,"0"0,0 25,0 25,0-50,0 50,0-25,0-1,0 26,0-50,0 50,0-25,0-25,0 25,0-1,0 1,0-25,0 25,0 0,0 0,0-25,0 25,0 0,0-25,0 25,0-1,0 1,0 0,0 0,0 0,0 0,0 0,0 0,0-25,0 0,0-25,0 0,0-25,0 25,0 0,0 0,0 1,25-1,-25 25,0-25,0 0,25 25,-25 0,24 0,-24 0,25 0,0 0,0 0,-25 0,0 0,24 25,1-25,-25 25,0 0,25-1,-25 1,0 0,0 0,0-25,0 25,0 0,0 0,0-25,0 25,0-25,-50 0,26 0,-1 0,0 0,25 0</inkml:trace>
  <inkml:trace contextRef="#ctx0" brushRef="#br0" timeOffset="15412">2080 917,'-25'0,"25"-25,0 25,0 0,-25 0,25-25,-25 25,25-25,-24 25,24 0,-25 0,0 0,25 0,-25 0,1 0,-1 0,25 0,-25 0,0 0,1 0,24 0,0 25,0-25,0 25,0 0,0-25,24 0,1 0,-25 25,25-25,-25 24,25-24,-25 25,24-25,-24 0,0 25,25 0,-25 0,25-25,-25 0,25 25,-25 0,-25-1,0-24,0 0,25 0,-24 0,-1 0,0 0,25 0,-25 0,1 0,24 0,-25 0,0 0,0 0,25 0</inkml:trace>
  <inkml:trace contextRef="#ctx0" brushRef="#br0" timeOffset="18891">2228 345,'0'25,"0"-1,0 1,0-25,0 50,0-25,0-25,0 50,0-26,0 1,0 0,0 25,0 0,0-1,-25 26,25-50,0 25,-24-1,24-49,0 25,0 0,0 25,-25 0,25-26,0 1,0 0,0 25</inkml:trace>
  <inkml:trace contextRef="#ctx0" brushRef="#br0" timeOffset="20217">2352 991,'0'0,"-49"0,49 0,-25 0,-25 0,50 0,-25 0,25 0,0 25,0-25,0 0,25 50,-25-25,25-25,-25 25,25-25,-25 24,25 1,-1-25,1 0,-25 0</inkml:trace>
  <inkml:trace contextRef="#ctx0" brushRef="#br0" timeOffset="22152">2501 917,'0'0,"0"25,0-25,0 24,0 1,0 0,0-25,0 25,0 0,0-25,0 25,0 0,0-1,0-24,0 25,0 0,0 0,0-25,0 25,0-25,0 25,24 0,1-25,-25 0,25 0,0 0,-1 0,-24 0,0 0,0-25,0 0,0 25,0-25,0 0,0 0,0 25,0-25,25 1,-25-1,0 25,0 0,0 0,0 49,0-49,0 25,0 0,0 0,0-25,0 25,0 0,0 0,0-25,0 25,0 24,0-24,0 25,0-25,0-25,0 50,0-26,0-24,0 25,0 0,0 0,-49-25,24 0,0 0,0 0,1 0,-1 0,25 0,-25 0,0 0,25 0,-24 0,24 0,0 0,0-50,0 50,0-25,0 1,0 24,0 0,0-25,24 25,1 0,-25 0,25 0</inkml:trace>
  <inkml:trace contextRef="#ctx0" brushRef="#br0" timeOffset="26551">2773 817,'0'-25,"0"0,0 1,25-26,-1 0,-24 25,25-25,0 26,0-1,-25 25,0 0,25-25</inkml:trace>
  <inkml:trace contextRef="#ctx0" brushRef="#br0" timeOffset="27830">3095 942,'0'0,"0"0,0 49,0-24,0 50,0-26,0 1,0 0,0 0,0-1,0-24,0 25,0-50,0 25,0 25,0-50,0 49,0-24,0-25,25 25</inkml:trace>
  <inkml:trace contextRef="#ctx0" brushRef="#br0" timeOffset="29359">3070 966,'25'-24,"-25"24,25-25,-1 25,1 0,-25 0,25 0,0 0,-1 0,-24 0,25 0,0 0,-25 0,0 0,25 0,-25 25,0-1,0-24,0 25,0 0,0 0,0-25,0 25,0 0,0 0,0-25,0 0,-25 24,0 1,25-25,0 0,0 25,-25-25,25 25,-24-25,-1 0,25 25,-25-25,0 0,1 0,24 0,-25 0,0 0,25 0,-25 0</inkml:trace>
  <inkml:trace contextRef="#ctx0" brushRef="#br0" timeOffset="32869">3516 245,'25'25,"-25"0,49 0,-24 25,24-1,1 26,-25 24,-1 1,1-50,-25 49,0-24,25-1,-25 1,25-50,-25 24,0 1,0-50,0 25,0 25,0-50,0 25,0 0,0-1,0 1,0 0,-25 0,0-25,25 25,-25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11. 3. 2022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11. 3. 2022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11. 3. 2022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11. 3. 2022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11. 3. 2022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11. 3. 2022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11. 3. 2022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11. 3. 2022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11. 3. 2022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11. 3. 2022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11. 3. 2022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11. 3. 2022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4.emf"/><Relationship Id="rId4" Type="http://schemas.openxmlformats.org/officeDocument/2006/relationships/customXml" Target="../ink/ink4.xml"/><Relationship Id="rId9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OBYVATEĽSTVO a SÍDLA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2 VH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VŠEOBECNE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/>
          </a:bodyPr>
          <a:lstStyle/>
          <a:p>
            <a:r>
              <a:rPr lang="sk-SK" dirty="0" smtClean="0"/>
              <a:t>Ázia je najľudnatejší svetadiel</a:t>
            </a:r>
          </a:p>
          <a:p>
            <a:r>
              <a:rPr lang="sk-SK" dirty="0" smtClean="0"/>
              <a:t>4,56 </a:t>
            </a:r>
            <a:r>
              <a:rPr lang="sk-SK" dirty="0" err="1" smtClean="0"/>
              <a:t>mld</a:t>
            </a:r>
            <a:r>
              <a:rPr lang="sk-SK" dirty="0" smtClean="0"/>
              <a:t> (miliardy) obyv. – svet </a:t>
            </a:r>
            <a:r>
              <a:rPr lang="sk-SK" dirty="0" smtClean="0"/>
              <a:t>7, 75 </a:t>
            </a:r>
            <a:r>
              <a:rPr lang="sk-SK" dirty="0" err="1" smtClean="0"/>
              <a:t>mld</a:t>
            </a:r>
            <a:r>
              <a:rPr lang="sk-SK" dirty="0" smtClean="0"/>
              <a:t> – Ázia má </a:t>
            </a:r>
            <a:r>
              <a:rPr lang="sk-SK" u="sng" dirty="0" smtClean="0"/>
              <a:t>viac ako polovicu obyv</a:t>
            </a:r>
            <a:r>
              <a:rPr lang="sk-SK" u="sng" dirty="0" smtClean="0"/>
              <a:t>. sveta </a:t>
            </a:r>
            <a:endParaRPr lang="sk-SK" u="sng" dirty="0" smtClean="0"/>
          </a:p>
          <a:p>
            <a:endParaRPr lang="sk-SK" dirty="0" smtClean="0"/>
          </a:p>
          <a:p>
            <a:r>
              <a:rPr lang="sk-SK" dirty="0" smtClean="0"/>
              <a:t>najviac obyvateľov majú 2 štáty – </a:t>
            </a:r>
            <a:r>
              <a:rPr lang="sk-SK" u="sng" dirty="0" smtClean="0"/>
              <a:t>Čína (</a:t>
            </a:r>
            <a:r>
              <a:rPr lang="sk-SK" u="sng" dirty="0" smtClean="0"/>
              <a:t>1,4 </a:t>
            </a:r>
            <a:r>
              <a:rPr lang="sk-SK" u="sng" dirty="0" smtClean="0"/>
              <a:t>mld.) </a:t>
            </a:r>
            <a:r>
              <a:rPr lang="sk-SK" dirty="0" smtClean="0"/>
              <a:t>a </a:t>
            </a:r>
            <a:r>
              <a:rPr lang="sk-SK" u="sng" dirty="0" smtClean="0"/>
              <a:t>India (</a:t>
            </a:r>
            <a:r>
              <a:rPr lang="sk-SK" u="sng" dirty="0" smtClean="0"/>
              <a:t>1,38 </a:t>
            </a:r>
            <a:r>
              <a:rPr lang="sk-SK" u="sng" dirty="0" smtClean="0"/>
              <a:t>mld.)</a:t>
            </a:r>
            <a:endParaRPr lang="sk-SK" dirty="0" smtClean="0"/>
          </a:p>
          <a:p>
            <a:endParaRPr lang="sk-SK" u="sng" dirty="0" smtClean="0"/>
          </a:p>
          <a:p>
            <a:r>
              <a:rPr lang="sk-SK" dirty="0" smtClean="0"/>
              <a:t>Najviac ľudí pribúda v chudobných štátoch, najmenej v bohatých (Japonsko) a v Rusku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HUSTOTA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dirty="0" smtClean="0"/>
              <a:t>Priemerná hustota je najvyššia na svete</a:t>
            </a:r>
          </a:p>
          <a:p>
            <a:r>
              <a:rPr lang="sk-SK" dirty="0" smtClean="0"/>
              <a:t>87 obyv. / km </a:t>
            </a:r>
            <a:r>
              <a:rPr lang="sk-SK" baseline="30000" dirty="0" smtClean="0"/>
              <a:t>2</a:t>
            </a:r>
            <a:r>
              <a:rPr lang="sk-SK" dirty="0" smtClean="0"/>
              <a:t> </a:t>
            </a:r>
            <a:endParaRPr lang="sk-SK" dirty="0" smtClean="0"/>
          </a:p>
          <a:p>
            <a:r>
              <a:rPr lang="sk-SK" dirty="0" smtClean="0"/>
              <a:t>Riedko </a:t>
            </a:r>
            <a:r>
              <a:rPr lang="sk-SK" dirty="0" smtClean="0"/>
              <a:t>osídlené oblasti – tundra, tajga, púšte, pohoria</a:t>
            </a:r>
          </a:p>
          <a:p>
            <a:r>
              <a:rPr lang="sk-SK" dirty="0" smtClean="0"/>
              <a:t>Husto osídlené – úrodné nížiny, pobrežia: Veľká čínska n. – žije tam tretina ľudí Ázie </a:t>
            </a:r>
            <a:r>
              <a:rPr lang="sk-SK" dirty="0" err="1" smtClean="0"/>
              <a:t>Indogangská</a:t>
            </a:r>
            <a:r>
              <a:rPr lang="sk-SK" dirty="0" smtClean="0"/>
              <a:t> n. – ďalšia tretina 1000 ľudí/km2</a:t>
            </a:r>
          </a:p>
          <a:p>
            <a:r>
              <a:rPr lang="sk-SK" dirty="0" smtClean="0"/>
              <a:t>Str. 68 – mapa osídlenia</a:t>
            </a:r>
          </a:p>
          <a:p>
            <a:endParaRPr lang="sk-SK" dirty="0" smtClean="0"/>
          </a:p>
          <a:p>
            <a:pPr>
              <a:buNone/>
            </a:pPr>
            <a:r>
              <a:rPr lang="sk-SK" baseline="30000" dirty="0" smtClean="0"/>
              <a:t> </a:t>
            </a:r>
            <a:endParaRPr lang="sk-SK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VEĽKOMESTÁ a VIDIEK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029200"/>
          </a:xfrm>
        </p:spPr>
        <p:txBody>
          <a:bodyPr/>
          <a:lstStyle/>
          <a:p>
            <a:r>
              <a:rPr lang="sk-SK" dirty="0" smtClean="0"/>
              <a:t>Viac obyvateľov žije na vidieku</a:t>
            </a:r>
          </a:p>
          <a:p>
            <a:r>
              <a:rPr lang="sk-SK" dirty="0" smtClean="0"/>
              <a:t>V mestách žije asi 2/5 ľudí</a:t>
            </a:r>
          </a:p>
          <a:p>
            <a:r>
              <a:rPr lang="sk-SK" dirty="0" smtClean="0"/>
              <a:t>Prognóza do budúcnosti: porastie počet obyv. v mestách (str.5)</a:t>
            </a:r>
          </a:p>
          <a:p>
            <a:r>
              <a:rPr lang="sk-SK" dirty="0" smtClean="0"/>
              <a:t>Najviac mestského obyv. – Bahrajn, Kuvajt, Katar a </a:t>
            </a:r>
            <a:r>
              <a:rPr lang="sk-SK" dirty="0" err="1" smtClean="0"/>
              <a:t>Singapúr</a:t>
            </a:r>
            <a:endParaRPr lang="sk-SK" dirty="0" smtClean="0"/>
          </a:p>
          <a:p>
            <a:r>
              <a:rPr lang="sk-SK" dirty="0" smtClean="0"/>
              <a:t>Najmenej mestského obyv. – Kambodža, Srí Lanka, Afganistan – najviac na vidieku žijú</a:t>
            </a:r>
          </a:p>
          <a:p>
            <a:r>
              <a:rPr lang="sk-SK" dirty="0" smtClean="0"/>
              <a:t>Veľký rozdiel medzi životom na vidieku a v mestách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sk-SK" dirty="0" smtClean="0"/>
              <a:t>str.68 mapka:</a:t>
            </a:r>
          </a:p>
          <a:p>
            <a:r>
              <a:rPr lang="sk-SK" dirty="0" smtClean="0"/>
              <a:t>Tokio (cca 20 mil.)</a:t>
            </a:r>
          </a:p>
          <a:p>
            <a:r>
              <a:rPr lang="sk-SK" dirty="0" smtClean="0"/>
              <a:t>Bombaj, Šanghaj, Dillí, Peking, Soul – 10 mil.</a:t>
            </a:r>
          </a:p>
          <a:p>
            <a:r>
              <a:rPr lang="sk-SK" dirty="0" smtClean="0"/>
              <a:t>v Ázii je viac ako polovica všetkých miest sveta, ktoré majú 1 milión obyv.</a:t>
            </a:r>
          </a:p>
          <a:p>
            <a:r>
              <a:rPr lang="sk-SK" dirty="0" smtClean="0"/>
              <a:t>Vznik </a:t>
            </a:r>
            <a:r>
              <a:rPr lang="sk-SK" b="1" dirty="0" smtClean="0"/>
              <a:t>KONURBÁCIÍ</a:t>
            </a:r>
            <a:r>
              <a:rPr lang="sk-SK" dirty="0" smtClean="0"/>
              <a:t> – zoskupenie miest do jednej zastavanej plochy</a:t>
            </a:r>
          </a:p>
          <a:p>
            <a:endParaRPr lang="sk-SK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57625" y="1679575"/>
              <a:ext cx="303213" cy="222250"/>
            </p14:xfrm>
          </p:contentPart>
        </mc:Choice>
        <mc:Fallback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48262" y="1670210"/>
                <a:ext cx="321939" cy="2409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17588" y="1778000"/>
              <a:ext cx="812800" cy="268288"/>
            </p14:xfrm>
          </p:contentPart>
        </mc:Choice>
        <mc:Fallback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08229" y="1768637"/>
                <a:ext cx="831518" cy="28701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NÁRODNOSTNÉ ZLOŽENIE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05400"/>
          </a:xfrm>
        </p:spPr>
        <p:txBody>
          <a:bodyPr>
            <a:normAutofit/>
          </a:bodyPr>
          <a:lstStyle/>
          <a:p>
            <a:r>
              <a:rPr lang="sk-SK" dirty="0" smtClean="0"/>
              <a:t>Číňania – </a:t>
            </a:r>
            <a:r>
              <a:rPr lang="sk-SK" dirty="0" err="1" smtClean="0"/>
              <a:t>Chanovia</a:t>
            </a:r>
            <a:r>
              <a:rPr lang="sk-SK" dirty="0" smtClean="0"/>
              <a:t> ... najpočetnejší národ na svete (1/3 Ázie)</a:t>
            </a:r>
          </a:p>
          <a:p>
            <a:r>
              <a:rPr lang="sk-SK" dirty="0" smtClean="0"/>
              <a:t>Hindovia, Bengálci, </a:t>
            </a:r>
            <a:r>
              <a:rPr lang="sk-SK" dirty="0" err="1" smtClean="0"/>
              <a:t>Bihárčania</a:t>
            </a:r>
            <a:r>
              <a:rPr lang="sk-SK" dirty="0" smtClean="0"/>
              <a:t> a Pandžábčania – </a:t>
            </a:r>
            <a:r>
              <a:rPr lang="sk-SK" dirty="0" err="1" smtClean="0"/>
              <a:t>Indogangská</a:t>
            </a:r>
            <a:r>
              <a:rPr lang="sk-SK" dirty="0" smtClean="0"/>
              <a:t> n., južná Ázia</a:t>
            </a:r>
          </a:p>
          <a:p>
            <a:r>
              <a:rPr lang="sk-SK" dirty="0" smtClean="0"/>
              <a:t>Malajci – JV Ázia</a:t>
            </a:r>
          </a:p>
          <a:p>
            <a:r>
              <a:rPr lang="sk-SK" dirty="0" smtClean="0"/>
              <a:t>Japonci – vých. Ázia</a:t>
            </a:r>
          </a:p>
          <a:p>
            <a:r>
              <a:rPr lang="sk-SK" dirty="0" smtClean="0"/>
              <a:t>Turci a Arabi – záp. Ázia</a:t>
            </a:r>
          </a:p>
          <a:p>
            <a:r>
              <a:rPr lang="sk-SK" dirty="0" smtClean="0"/>
              <a:t>Malé národy – v pohoriach (Kaukaz) a na severe</a:t>
            </a:r>
          </a:p>
          <a:p>
            <a:r>
              <a:rPr lang="sk-SK" dirty="0" smtClean="0"/>
              <a:t>V Ázii sa používa cca </a:t>
            </a:r>
            <a:r>
              <a:rPr lang="sk-SK" u="sng" dirty="0" smtClean="0"/>
              <a:t>2000 jazykov a nárečí</a:t>
            </a:r>
            <a:endParaRPr lang="sk-SK" u="sng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38213" y="2608263"/>
              <a:ext cx="571500" cy="223837"/>
            </p14:xfrm>
          </p:contentPart>
        </mc:Choice>
        <mc:Fallback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8856" y="2598891"/>
                <a:ext cx="590214" cy="2425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05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004625" y="29422725"/>
              <a:ext cx="0" cy="0"/>
            </p14:xfrm>
          </p:contentPart>
        </mc:Choice>
        <mc:Fallback>
          <p:pic>
            <p:nvPicPr>
              <p:cNvPr id="205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004625" y="2942272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05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18025" y="4965700"/>
              <a:ext cx="1009650" cy="482600"/>
            </p14:xfrm>
          </p:contentPart>
        </mc:Choice>
        <mc:Fallback>
          <p:pic>
            <p:nvPicPr>
              <p:cNvPr id="205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08666" y="4956343"/>
                <a:ext cx="1028367" cy="5013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5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16575" y="4983163"/>
              <a:ext cx="1384300" cy="581025"/>
            </p14:xfrm>
          </p:contentPart>
        </mc:Choice>
        <mc:Fallback>
          <p:pic>
            <p:nvPicPr>
              <p:cNvPr id="205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07214" y="4973803"/>
                <a:ext cx="1403021" cy="59974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NÁBOŽENSKÉ POMERY str. 70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562600"/>
          </a:xfrm>
        </p:spPr>
        <p:txBody>
          <a:bodyPr>
            <a:normAutofit/>
          </a:bodyPr>
          <a:lstStyle/>
          <a:p>
            <a:r>
              <a:rPr lang="sk-SK" dirty="0" smtClean="0"/>
              <a:t>Viac hlavných svetových náboženstiev</a:t>
            </a:r>
          </a:p>
          <a:p>
            <a:r>
              <a:rPr lang="sk-SK" dirty="0" smtClean="0"/>
              <a:t>ISLAM – JZ, stredná, južná a JV Ázia</a:t>
            </a:r>
          </a:p>
          <a:p>
            <a:r>
              <a:rPr lang="sk-SK" dirty="0" smtClean="0"/>
              <a:t>BUDHIZMUS – vých. a JV Ázie</a:t>
            </a:r>
          </a:p>
          <a:p>
            <a:r>
              <a:rPr lang="sk-SK" dirty="0" smtClean="0"/>
              <a:t>HINDUIZMUS – India</a:t>
            </a:r>
          </a:p>
          <a:p>
            <a:r>
              <a:rPr lang="sk-SK" dirty="0" smtClean="0"/>
              <a:t>KRESŤANSTVO </a:t>
            </a:r>
            <a:r>
              <a:rPr lang="sk-SK" dirty="0" smtClean="0"/>
              <a:t>– náboženstvo</a:t>
            </a:r>
            <a:r>
              <a:rPr lang="sk-SK" dirty="0" smtClean="0"/>
              <a:t>:</a:t>
            </a:r>
          </a:p>
          <a:p>
            <a:pPr>
              <a:buNone/>
            </a:pPr>
            <a:r>
              <a:rPr lang="sk-SK" dirty="0" smtClean="0"/>
              <a:t>             pravoslávne – sever Ázie, Kaukaz, Cyprus</a:t>
            </a:r>
          </a:p>
          <a:p>
            <a:pPr>
              <a:buNone/>
            </a:pPr>
            <a:r>
              <a:rPr lang="sk-SK" dirty="0" smtClean="0"/>
              <a:t>             rímskokatolícke – Filipíny a Východný </a:t>
            </a:r>
            <a:r>
              <a:rPr lang="sk-SK" dirty="0" err="1" smtClean="0"/>
              <a:t>Timor</a:t>
            </a:r>
            <a:endParaRPr lang="sk-SK" dirty="0" smtClean="0"/>
          </a:p>
          <a:p>
            <a:r>
              <a:rPr lang="sk-SK" dirty="0" smtClean="0"/>
              <a:t>JUDAIZMUS – štát Izrael (pri Mŕtvom mori)</a:t>
            </a:r>
          </a:p>
          <a:p>
            <a:r>
              <a:rPr lang="sk-SK" dirty="0" smtClean="0"/>
              <a:t>Zakázané náboženstvo – Severná Kórea (KĽDR)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362</Words>
  <Application>Microsoft Office PowerPoint</Application>
  <PresentationFormat>Prezentácia na obrazovke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0" baseType="lpstr">
      <vt:lpstr>Arial</vt:lpstr>
      <vt:lpstr>Calibri</vt:lpstr>
      <vt:lpstr>Motív Office</vt:lpstr>
      <vt:lpstr>OBYVATEĽSTVO a SÍDLA</vt:lpstr>
      <vt:lpstr>VŠEOBECNE</vt:lpstr>
      <vt:lpstr>HUSTOTA</vt:lpstr>
      <vt:lpstr>VEĽKOMESTÁ a VIDIEK</vt:lpstr>
      <vt:lpstr>Prezentácia programu PowerPoint</vt:lpstr>
      <vt:lpstr>NÁRODNOSTNÉ ZLOŽENIE</vt:lpstr>
      <vt:lpstr>NÁBOŽENSKÉ POMERY str. 70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OBYVATEĽSTVO a SÍDLA</dc:title>
  <dc:creator>client</dc:creator>
  <cp:lastModifiedBy>Ucitel</cp:lastModifiedBy>
  <cp:revision>13</cp:revision>
  <dcterms:created xsi:type="dcterms:W3CDTF">2014-03-25T11:56:12Z</dcterms:created>
  <dcterms:modified xsi:type="dcterms:W3CDTF">2022-03-11T07:15:10Z</dcterms:modified>
</cp:coreProperties>
</file>