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7" r:id="rId6"/>
    <p:sldId id="268" r:id="rId7"/>
    <p:sldId id="270" r:id="rId8"/>
    <p:sldId id="264" r:id="rId9"/>
    <p:sldId id="265" r:id="rId10"/>
    <p:sldId id="273" r:id="rId11"/>
    <p:sldId id="260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1435F-0615-45D7-A981-56AC2D7EEC21}" v="413" dt="2023-11-29T10:43:40.735"/>
    <p1510:client id="{446254F4-78BF-C75E-85F6-466575F45A43}" v="508" dt="2023-11-29T17:43:49.405"/>
    <p1510:client id="{79134FB1-21FF-47CE-8605-D37ECEAD58B1}" v="826" dt="2023-11-30T08:48:27.873"/>
    <p1510:client id="{83C38848-23B2-E2BC-1382-DA37AB670A29}" v="10" dt="2023-11-30T10:48:26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várová Dominika" userId="S::kravarova1@gymzh.sk::9082c3b9-ce59-4d19-9a1f-194cf3b7c2c5" providerId="AD" clId="Web-{79134FB1-21FF-47CE-8605-D37ECEAD58B1}"/>
    <pc:docChg chg="addSld delSld modSld modMainMaster">
      <pc:chgData name="Kravárová Dominika" userId="S::kravarova1@gymzh.sk::9082c3b9-ce59-4d19-9a1f-194cf3b7c2c5" providerId="AD" clId="Web-{79134FB1-21FF-47CE-8605-D37ECEAD58B1}" dt="2023-11-30T08:48:27.232" v="710" actId="20577"/>
      <pc:docMkLst>
        <pc:docMk/>
      </pc:docMkLst>
      <pc:sldChg chg="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3676557245" sldId="256"/>
        </pc:sldMkLst>
      </pc:sldChg>
      <pc:sldChg chg="modSp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690675384" sldId="257"/>
        </pc:sldMkLst>
        <pc:spChg chg="mod">
          <ac:chgData name="Kravárová Dominika" userId="S::kravarova1@gymzh.sk::9082c3b9-ce59-4d19-9a1f-194cf3b7c2c5" providerId="AD" clId="Web-{79134FB1-21FF-47CE-8605-D37ECEAD58B1}" dt="2023-11-30T07:48:23.611" v="219" actId="20577"/>
          <ac:spMkLst>
            <pc:docMk/>
            <pc:sldMk cId="2690675384" sldId="257"/>
            <ac:spMk id="2" creationId="{2C1778FD-F69A-88B0-66CB-F4BAD3504D66}"/>
          </ac:spMkLst>
        </pc:spChg>
        <pc:spChg chg="mod">
          <ac:chgData name="Kravárová Dominika" userId="S::kravarova1@gymzh.sk::9082c3b9-ce59-4d19-9a1f-194cf3b7c2c5" providerId="AD" clId="Web-{79134FB1-21FF-47CE-8605-D37ECEAD58B1}" dt="2023-11-30T07:50:08.977" v="231" actId="20577"/>
          <ac:spMkLst>
            <pc:docMk/>
            <pc:sldMk cId="2690675384" sldId="257"/>
            <ac:spMk id="3" creationId="{3F53B1DF-DA99-B979-C7D2-7B65B8737D95}"/>
          </ac:spMkLst>
        </pc:spChg>
      </pc:sldChg>
      <pc:sldChg chg="modSp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254178941" sldId="258"/>
        </pc:sldMkLst>
        <pc:spChg chg="mod">
          <ac:chgData name="Kravárová Dominika" userId="S::kravarova1@gymzh.sk::9082c3b9-ce59-4d19-9a1f-194cf3b7c2c5" providerId="AD" clId="Web-{79134FB1-21FF-47CE-8605-D37ECEAD58B1}" dt="2023-11-30T07:50:16.400" v="232" actId="20577"/>
          <ac:spMkLst>
            <pc:docMk/>
            <pc:sldMk cId="2254178941" sldId="258"/>
            <ac:spMk id="3" creationId="{2D6CDA63-FA1A-CD68-4427-EBD24B2322F2}"/>
          </ac:spMkLst>
        </pc:spChg>
      </pc:sldChg>
      <pc:sldChg chg="del">
        <pc:chgData name="Kravárová Dominika" userId="S::kravarova1@gymzh.sk::9082c3b9-ce59-4d19-9a1f-194cf3b7c2c5" providerId="AD" clId="Web-{79134FB1-21FF-47CE-8605-D37ECEAD58B1}" dt="2023-11-30T07:54:56.950" v="256"/>
        <pc:sldMkLst>
          <pc:docMk/>
          <pc:sldMk cId="2739221241" sldId="259"/>
        </pc:sldMkLst>
      </pc:sldChg>
      <pc:sldChg chg="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3621258128" sldId="260"/>
        </pc:sldMkLst>
      </pc:sldChg>
      <pc:sldChg chg="addSp delSp modSp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442411018" sldId="261"/>
        </pc:sldMkLst>
        <pc:spChg chg="mod">
          <ac:chgData name="Kravárová Dominika" userId="S::kravarova1@gymzh.sk::9082c3b9-ce59-4d19-9a1f-194cf3b7c2c5" providerId="AD" clId="Web-{79134FB1-21FF-47CE-8605-D37ECEAD58B1}" dt="2023-11-30T07:53:12.490" v="245" actId="20577"/>
          <ac:spMkLst>
            <pc:docMk/>
            <pc:sldMk cId="2442411018" sldId="261"/>
            <ac:spMk id="2" creationId="{0664F2C4-131B-30CF-F08C-451F1C623134}"/>
          </ac:spMkLst>
        </pc:spChg>
        <pc:graphicFrameChg chg="mod modGraphic">
          <ac:chgData name="Kravárová Dominika" userId="S::kravarova1@gymzh.sk::9082c3b9-ce59-4d19-9a1f-194cf3b7c2c5" providerId="AD" clId="Web-{79134FB1-21FF-47CE-8605-D37ECEAD58B1}" dt="2023-11-30T07:53:33.413" v="250" actId="20577"/>
          <ac:graphicFrameMkLst>
            <pc:docMk/>
            <pc:sldMk cId="2442411018" sldId="261"/>
            <ac:graphicFrameMk id="6" creationId="{28CAB047-A3E3-E10E-3829-39795703957F}"/>
          </ac:graphicFrameMkLst>
        </pc:graphicFrameChg>
        <pc:inkChg chg="add del">
          <ac:chgData name="Kravárová Dominika" userId="S::kravarova1@gymzh.sk::9082c3b9-ce59-4d19-9a1f-194cf3b7c2c5" providerId="AD" clId="Web-{79134FB1-21FF-47CE-8605-D37ECEAD58B1}" dt="2023-11-30T07:32:37.921" v="1"/>
          <ac:inkMkLst>
            <pc:docMk/>
            <pc:sldMk cId="2442411018" sldId="261"/>
            <ac:inkMk id="21" creationId="{2713757C-2F6C-AC7D-8B42-024DE460D42F}"/>
          </ac:inkMkLst>
        </pc:inkChg>
      </pc:sldChg>
      <pc:sldChg chg="del">
        <pc:chgData name="Kravárová Dominika" userId="S::kravarova1@gymzh.sk::9082c3b9-ce59-4d19-9a1f-194cf3b7c2c5" providerId="AD" clId="Web-{79134FB1-21FF-47CE-8605-D37ECEAD58B1}" dt="2023-11-30T07:55:51.407" v="273"/>
        <pc:sldMkLst>
          <pc:docMk/>
          <pc:sldMk cId="1816456316" sldId="262"/>
        </pc:sldMkLst>
      </pc:sldChg>
      <pc:sldChg chg="del">
        <pc:chgData name="Kravárová Dominika" userId="S::kravarova1@gymzh.sk::9082c3b9-ce59-4d19-9a1f-194cf3b7c2c5" providerId="AD" clId="Web-{79134FB1-21FF-47CE-8605-D37ECEAD58B1}" dt="2023-11-30T07:56:56.130" v="284"/>
        <pc:sldMkLst>
          <pc:docMk/>
          <pc:sldMk cId="481037993" sldId="263"/>
        </pc:sldMkLst>
      </pc:sldChg>
      <pc:sldChg chg="addSp delSp modSp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376040394" sldId="264"/>
        </pc:sldMkLst>
        <pc:spChg chg="mod">
          <ac:chgData name="Kravárová Dominika" userId="S::kravarova1@gymzh.sk::9082c3b9-ce59-4d19-9a1f-194cf3b7c2c5" providerId="AD" clId="Web-{79134FB1-21FF-47CE-8605-D37ECEAD58B1}" dt="2023-11-30T08:38:17.691" v="667" actId="20577"/>
          <ac:spMkLst>
            <pc:docMk/>
            <pc:sldMk cId="2376040394" sldId="264"/>
            <ac:spMk id="3" creationId="{9760EBCC-227E-0D56-5CBF-59D14DA3B18D}"/>
          </ac:spMkLst>
        </pc:spChg>
        <pc:picChg chg="add mod">
          <ac:chgData name="Kravárová Dominika" userId="S::kravarova1@gymzh.sk::9082c3b9-ce59-4d19-9a1f-194cf3b7c2c5" providerId="AD" clId="Web-{79134FB1-21FF-47CE-8605-D37ECEAD58B1}" dt="2023-11-30T07:47:07.012" v="217" actId="1076"/>
          <ac:picMkLst>
            <pc:docMk/>
            <pc:sldMk cId="2376040394" sldId="264"/>
            <ac:picMk id="6" creationId="{0BD13B21-4F1E-7314-0BAC-7074245C0394}"/>
          </ac:picMkLst>
        </pc:picChg>
        <pc:picChg chg="add del mod">
          <ac:chgData name="Kravárová Dominika" userId="S::kravarova1@gymzh.sk::9082c3b9-ce59-4d19-9a1f-194cf3b7c2c5" providerId="AD" clId="Web-{79134FB1-21FF-47CE-8605-D37ECEAD58B1}" dt="2023-11-30T07:42:16.101" v="139"/>
          <ac:picMkLst>
            <pc:docMk/>
            <pc:sldMk cId="2376040394" sldId="264"/>
            <ac:picMk id="10" creationId="{3883AC87-CEF9-BFF0-E183-8310B2709EB4}"/>
          </ac:picMkLst>
        </pc:picChg>
        <pc:picChg chg="add del mod">
          <ac:chgData name="Kravárová Dominika" userId="S::kravarova1@gymzh.sk::9082c3b9-ce59-4d19-9a1f-194cf3b7c2c5" providerId="AD" clId="Web-{79134FB1-21FF-47CE-8605-D37ECEAD58B1}" dt="2023-11-30T07:44:54.581" v="196"/>
          <ac:picMkLst>
            <pc:docMk/>
            <pc:sldMk cId="2376040394" sldId="264"/>
            <ac:picMk id="11" creationId="{918D805D-E872-A38A-10EB-101AD7C0E46E}"/>
          </ac:picMkLst>
        </pc:picChg>
        <pc:inkChg chg="add del">
          <ac:chgData name="Kravárová Dominika" userId="S::kravarova1@gymzh.sk::9082c3b9-ce59-4d19-9a1f-194cf3b7c2c5" providerId="AD" clId="Web-{79134FB1-21FF-47CE-8605-D37ECEAD58B1}" dt="2023-11-30T07:34:02.036" v="12"/>
          <ac:inkMkLst>
            <pc:docMk/>
            <pc:sldMk cId="2376040394" sldId="264"/>
            <ac:inkMk id="4" creationId="{D186D5D5-DAFA-3B38-9B62-FCB15B200941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33:54.770" v="11"/>
          <ac:inkMkLst>
            <pc:docMk/>
            <pc:sldMk cId="2376040394" sldId="264"/>
            <ac:inkMk id="5" creationId="{294EF84C-8B9A-E0D2-C479-36C21A18FA79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0:14.280" v="96"/>
          <ac:inkMkLst>
            <pc:docMk/>
            <pc:sldMk cId="2376040394" sldId="264"/>
            <ac:inkMk id="7" creationId="{A4D42F03-8421-0F65-7C3F-224665E94C9E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0:13.515" v="95"/>
          <ac:inkMkLst>
            <pc:docMk/>
            <pc:sldMk cId="2376040394" sldId="264"/>
            <ac:inkMk id="8" creationId="{86A6000C-0059-50A1-CEFB-4D6695F1CEBA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0:12.171" v="94"/>
          <ac:inkMkLst>
            <pc:docMk/>
            <pc:sldMk cId="2376040394" sldId="264"/>
            <ac:inkMk id="9" creationId="{9C5A05A3-2C2D-775E-C3C9-AA8698854753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4:43.408" v="194"/>
          <ac:inkMkLst>
            <pc:docMk/>
            <pc:sldMk cId="2376040394" sldId="264"/>
            <ac:inkMk id="12" creationId="{C32EC096-DCDB-BD06-6B0C-799312AC4FF7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7:44:02.546" v="174"/>
          <ac:inkMkLst>
            <pc:docMk/>
            <pc:sldMk cId="2376040394" sldId="264"/>
            <ac:inkMk id="13" creationId="{D5B69ABD-3C0F-F957-556B-71B51EF583A8}"/>
          </ac:inkMkLst>
        </pc:inkChg>
      </pc:sldChg>
      <pc:sldChg chg="addSp delSp modSp new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685360050" sldId="265"/>
        </pc:sldMkLst>
        <pc:spChg chg="mod">
          <ac:chgData name="Kravárová Dominika" userId="S::kravarova1@gymzh.sk::9082c3b9-ce59-4d19-9a1f-194cf3b7c2c5" providerId="AD" clId="Web-{79134FB1-21FF-47CE-8605-D37ECEAD58B1}" dt="2023-11-30T07:43:48.951" v="170" actId="20577"/>
          <ac:spMkLst>
            <pc:docMk/>
            <pc:sldMk cId="2685360050" sldId="265"/>
            <ac:spMk id="2" creationId="{D6D14E26-E635-2B51-CE2D-8091304FC4D8}"/>
          </ac:spMkLst>
        </pc:spChg>
        <pc:spChg chg="del mod">
          <ac:chgData name="Kravárová Dominika" userId="S::kravarova1@gymzh.sk::9082c3b9-ce59-4d19-9a1f-194cf3b7c2c5" providerId="AD" clId="Web-{79134FB1-21FF-47CE-8605-D37ECEAD58B1}" dt="2023-11-30T07:45:07.801" v="203"/>
          <ac:spMkLst>
            <pc:docMk/>
            <pc:sldMk cId="2685360050" sldId="265"/>
            <ac:spMk id="3" creationId="{5FE5505A-AC74-B8BA-1918-A22A697A020D}"/>
          </ac:spMkLst>
        </pc:spChg>
        <pc:spChg chg="add del mod">
          <ac:chgData name="Kravárová Dominika" userId="S::kravarova1@gymzh.sk::9082c3b9-ce59-4d19-9a1f-194cf3b7c2c5" providerId="AD" clId="Web-{79134FB1-21FF-47CE-8605-D37ECEAD58B1}" dt="2023-11-30T08:17:51.341" v="466"/>
          <ac:spMkLst>
            <pc:docMk/>
            <pc:sldMk cId="2685360050" sldId="265"/>
            <ac:spMk id="9" creationId="{D1D203E9-C68B-E69E-20FF-5CBE26FA2790}"/>
          </ac:spMkLst>
        </pc:spChg>
        <pc:spChg chg="add mod">
          <ac:chgData name="Kravárová Dominika" userId="S::kravarova1@gymzh.sk::9082c3b9-ce59-4d19-9a1f-194cf3b7c2c5" providerId="AD" clId="Web-{79134FB1-21FF-47CE-8605-D37ECEAD58B1}" dt="2023-11-30T08:34:44.395" v="627" actId="20577"/>
          <ac:spMkLst>
            <pc:docMk/>
            <pc:sldMk cId="2685360050" sldId="265"/>
            <ac:spMk id="11" creationId="{2B936377-1732-D153-AA51-6C66305DB7EE}"/>
          </ac:spMkLst>
        </pc:spChg>
        <pc:picChg chg="add mod ord">
          <ac:chgData name="Kravárová Dominika" userId="S::kravarova1@gymzh.sk::9082c3b9-ce59-4d19-9a1f-194cf3b7c2c5" providerId="AD" clId="Web-{79134FB1-21FF-47CE-8605-D37ECEAD58B1}" dt="2023-11-30T08:36:23.964" v="648"/>
          <ac:picMkLst>
            <pc:docMk/>
            <pc:sldMk cId="2685360050" sldId="265"/>
            <ac:picMk id="8" creationId="{09B9CBC2-6C50-613A-1D93-76C8FCF8C1D0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35:00.177" v="633" actId="1076"/>
          <ac:picMkLst>
            <pc:docMk/>
            <pc:sldMk cId="2685360050" sldId="265"/>
            <ac:picMk id="10" creationId="{B41D6837-FE56-B973-EBE4-AB5ECDA5BB68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36:18.167" v="647" actId="1076"/>
          <ac:picMkLst>
            <pc:docMk/>
            <pc:sldMk cId="2685360050" sldId="265"/>
            <ac:picMk id="12" creationId="{683C0581-6CFA-BFA7-A8B8-A1D61DCF057A}"/>
          </ac:picMkLst>
        </pc:picChg>
        <pc:picChg chg="add del mod">
          <ac:chgData name="Kravárová Dominika" userId="S::kravarova1@gymzh.sk::9082c3b9-ce59-4d19-9a1f-194cf3b7c2c5" providerId="AD" clId="Web-{79134FB1-21FF-47CE-8605-D37ECEAD58B1}" dt="2023-11-30T08:33:18.686" v="608"/>
          <ac:picMkLst>
            <pc:docMk/>
            <pc:sldMk cId="2685360050" sldId="265"/>
            <ac:picMk id="13" creationId="{69549091-B638-BF72-771B-3040BA204D5D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35:54.322" v="639" actId="14100"/>
          <ac:picMkLst>
            <pc:docMk/>
            <pc:sldMk cId="2685360050" sldId="265"/>
            <ac:picMk id="14" creationId="{7A45041E-00A9-C603-D821-8AF2F1C88010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42:59.366" v="677" actId="1076"/>
          <ac:picMkLst>
            <pc:docMk/>
            <pc:sldMk cId="2685360050" sldId="265"/>
            <ac:picMk id="16" creationId="{9BE6B500-1777-C549-5CF9-39E163254895}"/>
          </ac:picMkLst>
        </pc:picChg>
        <pc:inkChg chg="add del">
          <ac:chgData name="Kravárová Dominika" userId="S::kravarova1@gymzh.sk::9082c3b9-ce59-4d19-9a1f-194cf3b7c2c5" providerId="AD" clId="Web-{79134FB1-21FF-47CE-8605-D37ECEAD58B1}" dt="2023-11-30T08:09:58.918" v="387"/>
          <ac:inkMkLst>
            <pc:docMk/>
            <pc:sldMk cId="2685360050" sldId="265"/>
            <ac:inkMk id="4" creationId="{587C5C0C-B1C0-CF4F-7E26-63B294A65587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5:02.253" v="202"/>
          <ac:inkMkLst>
            <pc:docMk/>
            <pc:sldMk cId="2685360050" sldId="265"/>
            <ac:inkMk id="5" creationId="{B02D9DEB-CA51-8410-549C-F2B1B498DAFB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5:02.253" v="201"/>
          <ac:inkMkLst>
            <pc:docMk/>
            <pc:sldMk cId="2685360050" sldId="265"/>
            <ac:inkMk id="6" creationId="{6B94EF10-87C4-E55A-01E2-31A6DCBE61B8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7:45:02.253" v="200"/>
          <ac:inkMkLst>
            <pc:docMk/>
            <pc:sldMk cId="2685360050" sldId="265"/>
            <ac:inkMk id="7" creationId="{F011541A-BEEC-3ACC-66C1-9080884BA879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1.618" v="688"/>
          <ac:inkMkLst>
            <pc:docMk/>
            <pc:sldMk cId="2685360050" sldId="265"/>
            <ac:inkMk id="15" creationId="{695D19EA-8F53-394F-EFF3-A9DDFFA67856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0.572" v="687"/>
          <ac:inkMkLst>
            <pc:docMk/>
            <pc:sldMk cId="2685360050" sldId="265"/>
            <ac:inkMk id="17" creationId="{52508AB8-65C4-29DC-DB87-DB28C5759D61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0.572" v="686"/>
          <ac:inkMkLst>
            <pc:docMk/>
            <pc:sldMk cId="2685360050" sldId="265"/>
            <ac:inkMk id="18" creationId="{D49372CF-BA58-5411-714E-AF8FD33C1A1B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0.572" v="685"/>
          <ac:inkMkLst>
            <pc:docMk/>
            <pc:sldMk cId="2685360050" sldId="265"/>
            <ac:inkMk id="19" creationId="{2F2C0C81-703B-56D8-16F9-5525DFC09635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0.572" v="684"/>
          <ac:inkMkLst>
            <pc:docMk/>
            <pc:sldMk cId="2685360050" sldId="265"/>
            <ac:inkMk id="20" creationId="{FF0992CC-0212-EB00-4E66-61970E893156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43:30.572" v="683"/>
          <ac:inkMkLst>
            <pc:docMk/>
            <pc:sldMk cId="2685360050" sldId="265"/>
            <ac:inkMk id="21" creationId="{9F2144F7-6991-57DE-A54C-91E9BF74A474}"/>
          </ac:inkMkLst>
        </pc:inkChg>
      </pc:sldChg>
      <pc:sldChg chg="new del">
        <pc:chgData name="Kravárová Dominika" userId="S::kravarova1@gymzh.sk::9082c3b9-ce59-4d19-9a1f-194cf3b7c2c5" providerId="AD" clId="Web-{79134FB1-21FF-47CE-8605-D37ECEAD58B1}" dt="2023-11-30T07:54:43.574" v="253"/>
        <pc:sldMkLst>
          <pc:docMk/>
          <pc:sldMk cId="25656930" sldId="266"/>
        </pc:sldMkLst>
      </pc:sldChg>
      <pc:sldChg chg="addSp delSp modSp add del replId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1696729147" sldId="267"/>
        </pc:sldMkLst>
        <pc:spChg chg="mod">
          <ac:chgData name="Kravárová Dominika" userId="S::kravarova1@gymzh.sk::9082c3b9-ce59-4d19-9a1f-194cf3b7c2c5" providerId="AD" clId="Web-{79134FB1-21FF-47CE-8605-D37ECEAD58B1}" dt="2023-11-30T07:55:39.797" v="272" actId="20577"/>
          <ac:spMkLst>
            <pc:docMk/>
            <pc:sldMk cId="1696729147" sldId="267"/>
            <ac:spMk id="2" creationId="{82D7B086-6EC2-8D46-336B-BEBDF99EF119}"/>
          </ac:spMkLst>
        </pc:spChg>
        <pc:inkChg chg="add del">
          <ac:chgData name="Kravárová Dominika" userId="S::kravarova1@gymzh.sk::9082c3b9-ce59-4d19-9a1f-194cf3b7c2c5" providerId="AD" clId="Web-{79134FB1-21FF-47CE-8605-D37ECEAD58B1}" dt="2023-11-30T08:38:54.787" v="669"/>
          <ac:inkMkLst>
            <pc:docMk/>
            <pc:sldMk cId="1696729147" sldId="267"/>
            <ac:inkMk id="3" creationId="{2C6333F3-493A-71C9-6687-6EE1C86967DC}"/>
          </ac:inkMkLst>
        </pc:inkChg>
      </pc:sldChg>
      <pc:sldChg chg="addSp delSp modSp new add del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2536807797" sldId="268"/>
        </pc:sldMkLst>
        <pc:spChg chg="mod">
          <ac:chgData name="Kravárová Dominika" userId="S::kravarova1@gymzh.sk::9082c3b9-ce59-4d19-9a1f-194cf3b7c2c5" providerId="AD" clId="Web-{79134FB1-21FF-47CE-8605-D37ECEAD58B1}" dt="2023-11-30T07:56:03.861" v="280" actId="20577"/>
          <ac:spMkLst>
            <pc:docMk/>
            <pc:sldMk cId="2536807797" sldId="268"/>
            <ac:spMk id="2" creationId="{43264DC7-7D81-0257-8C00-3507D2864548}"/>
          </ac:spMkLst>
        </pc:spChg>
        <pc:spChg chg="del">
          <ac:chgData name="Kravárová Dominika" userId="S::kravarova1@gymzh.sk::9082c3b9-ce59-4d19-9a1f-194cf3b7c2c5" providerId="AD" clId="Web-{79134FB1-21FF-47CE-8605-D37ECEAD58B1}" dt="2023-11-30T08:03:15.891" v="287"/>
          <ac:spMkLst>
            <pc:docMk/>
            <pc:sldMk cId="2536807797" sldId="268"/>
            <ac:spMk id="3" creationId="{10675916-EA26-0ECB-E1DD-112F63D81BD8}"/>
          </ac:spMkLst>
        </pc:spChg>
        <pc:picChg chg="add mod ord">
          <ac:chgData name="Kravárová Dominika" userId="S::kravarova1@gymzh.sk::9082c3b9-ce59-4d19-9a1f-194cf3b7c2c5" providerId="AD" clId="Web-{79134FB1-21FF-47CE-8605-D37ECEAD58B1}" dt="2023-11-30T08:04:09.691" v="295" actId="1076"/>
          <ac:picMkLst>
            <pc:docMk/>
            <pc:sldMk cId="2536807797" sldId="268"/>
            <ac:picMk id="4" creationId="{21D025C6-5B18-9E36-E202-3A193F25E3B1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04:20.833" v="297" actId="1076"/>
          <ac:picMkLst>
            <pc:docMk/>
            <pc:sldMk cId="2536807797" sldId="268"/>
            <ac:picMk id="5" creationId="{3AA6197C-6A03-74F3-417B-DF0718E68C38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05:35.947" v="302" actId="1076"/>
          <ac:picMkLst>
            <pc:docMk/>
            <pc:sldMk cId="2536807797" sldId="268"/>
            <ac:picMk id="6" creationId="{C1974D95-A363-1AD4-6FCC-27171C3A0579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05:55.777" v="305" actId="1076"/>
          <ac:picMkLst>
            <pc:docMk/>
            <pc:sldMk cId="2536807797" sldId="268"/>
            <ac:picMk id="7" creationId="{8630D452-DA5E-FDC6-2A6C-33141C741662}"/>
          </ac:picMkLst>
        </pc:picChg>
        <pc:inkChg chg="add">
          <ac:chgData name="Kravárová Dominika" userId="S::kravarova1@gymzh.sk::9082c3b9-ce59-4d19-9a1f-194cf3b7c2c5" providerId="AD" clId="Web-{79134FB1-21FF-47CE-8605-D37ECEAD58B1}" dt="2023-11-30T08:06:16.075" v="306"/>
          <ac:inkMkLst>
            <pc:docMk/>
            <pc:sldMk cId="2536807797" sldId="268"/>
            <ac:inkMk id="8" creationId="{961AFF71-ABBC-A4BF-595F-9DEBFA622BB1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16.075" v="307"/>
          <ac:inkMkLst>
            <pc:docMk/>
            <pc:sldMk cId="2536807797" sldId="268"/>
            <ac:inkMk id="9" creationId="{B412CCB2-A09A-735C-31A6-6D54767A898E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18.137" v="308"/>
          <ac:inkMkLst>
            <pc:docMk/>
            <pc:sldMk cId="2536807797" sldId="268"/>
            <ac:inkMk id="10" creationId="{F1738930-07E5-532D-75D4-6CECECDD2048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20.638" v="309"/>
          <ac:inkMkLst>
            <pc:docMk/>
            <pc:sldMk cId="2536807797" sldId="268"/>
            <ac:inkMk id="11" creationId="{822EDCE8-6D95-A88B-2C23-6004EFF24BF5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22.153" v="310"/>
          <ac:inkMkLst>
            <pc:docMk/>
            <pc:sldMk cId="2536807797" sldId="268"/>
            <ac:inkMk id="12" creationId="{ABAFE7F1-FDDD-F068-F7A8-6931326C0815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22.153" v="311"/>
          <ac:inkMkLst>
            <pc:docMk/>
            <pc:sldMk cId="2536807797" sldId="268"/>
            <ac:inkMk id="13" creationId="{8B96A600-2EC2-B4F2-A4C0-92F78AE184B5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22.903" v="312"/>
          <ac:inkMkLst>
            <pc:docMk/>
            <pc:sldMk cId="2536807797" sldId="268"/>
            <ac:inkMk id="14" creationId="{02248856-02AD-D4F2-D104-9839F4B8C2C8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25.185" v="313"/>
          <ac:inkMkLst>
            <pc:docMk/>
            <pc:sldMk cId="2536807797" sldId="268"/>
            <ac:inkMk id="15" creationId="{CD0037C4-E98C-892F-D350-1FD5F8A0DA3F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9.561" v="327"/>
          <ac:inkMkLst>
            <pc:docMk/>
            <pc:sldMk cId="2536807797" sldId="268"/>
            <ac:inkMk id="16" creationId="{8E08F171-F09C-AA19-0C63-937FA386E1F4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8.405" v="326"/>
          <ac:inkMkLst>
            <pc:docMk/>
            <pc:sldMk cId="2536807797" sldId="268"/>
            <ac:inkMk id="17" creationId="{A1439ABE-A9AB-5306-13F7-86A0E362836F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7.154" v="325"/>
          <ac:inkMkLst>
            <pc:docMk/>
            <pc:sldMk cId="2536807797" sldId="268"/>
            <ac:inkMk id="18" creationId="{784C3471-C350-9277-AD4A-A27FF0BD285B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7.154" v="324"/>
          <ac:inkMkLst>
            <pc:docMk/>
            <pc:sldMk cId="2536807797" sldId="268"/>
            <ac:inkMk id="19" creationId="{0CAEAC66-2EF8-92C8-233C-CEC0F8ED455D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5.529" v="323"/>
          <ac:inkMkLst>
            <pc:docMk/>
            <pc:sldMk cId="2536807797" sldId="268"/>
            <ac:inkMk id="20" creationId="{89775973-877D-D40C-9EC5-B693FEB3BEA9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5.529" v="322"/>
          <ac:inkMkLst>
            <pc:docMk/>
            <pc:sldMk cId="2536807797" sldId="268"/>
            <ac:inkMk id="21" creationId="{61A709B0-8DE8-39E3-972A-168B5CE15D01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34.701" v="321"/>
          <ac:inkMkLst>
            <pc:docMk/>
            <pc:sldMk cId="2536807797" sldId="268"/>
            <ac:inkMk id="22" creationId="{192A3B6A-E03E-3335-B1D6-8E7788BBE2EA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43.811" v="328"/>
          <ac:inkMkLst>
            <pc:docMk/>
            <pc:sldMk cId="2536807797" sldId="268"/>
            <ac:inkMk id="23" creationId="{AEDC384D-B8EA-280C-1CF9-47286B79DAA2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45.124" v="329"/>
          <ac:inkMkLst>
            <pc:docMk/>
            <pc:sldMk cId="2536807797" sldId="268"/>
            <ac:inkMk id="24" creationId="{E8B2EEF1-C3F7-EA4D-C7EE-7A6AFD6AABB5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47.327" v="330"/>
          <ac:inkMkLst>
            <pc:docMk/>
            <pc:sldMk cId="2536807797" sldId="268"/>
            <ac:inkMk id="25" creationId="{A14B4969-2167-298A-D12B-7F96A56E37D6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48.233" v="331"/>
          <ac:inkMkLst>
            <pc:docMk/>
            <pc:sldMk cId="2536807797" sldId="268"/>
            <ac:inkMk id="26" creationId="{E53FED54-38D7-6B91-E9DA-4A86EC7DADA0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51.405" v="335"/>
          <ac:inkMkLst>
            <pc:docMk/>
            <pc:sldMk cId="2536807797" sldId="268"/>
            <ac:inkMk id="27" creationId="{ED029A1E-18B6-DF75-A219-F553E70AD92D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6:51.405" v="334"/>
          <ac:inkMkLst>
            <pc:docMk/>
            <pc:sldMk cId="2536807797" sldId="268"/>
            <ac:inkMk id="28" creationId="{6D96F9F5-DCA0-10CF-B647-2328D9726317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53.702" v="336"/>
          <ac:inkMkLst>
            <pc:docMk/>
            <pc:sldMk cId="2536807797" sldId="268"/>
            <ac:inkMk id="29" creationId="{F010856D-C4A3-B05F-4718-01EE24E5E55D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54.406" v="337"/>
          <ac:inkMkLst>
            <pc:docMk/>
            <pc:sldMk cId="2536807797" sldId="268"/>
            <ac:inkMk id="30" creationId="{B60238C0-034E-6071-A3FE-AB49F7BE632D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6:55.062" v="338"/>
          <ac:inkMkLst>
            <pc:docMk/>
            <pc:sldMk cId="2536807797" sldId="268"/>
            <ac:inkMk id="31" creationId="{16697739-0F5E-2FD0-E442-AEAB2894114B}"/>
          </ac:inkMkLst>
        </pc:inkChg>
      </pc:sldChg>
      <pc:sldChg chg="new del">
        <pc:chgData name="Kravárová Dominika" userId="S::kravarova1@gymzh.sk::9082c3b9-ce59-4d19-9a1f-194cf3b7c2c5" providerId="AD" clId="Web-{79134FB1-21FF-47CE-8605-D37ECEAD58B1}" dt="2023-11-30T07:56:29.019" v="283"/>
        <pc:sldMkLst>
          <pc:docMk/>
          <pc:sldMk cId="2608399803" sldId="269"/>
        </pc:sldMkLst>
      </pc:sldChg>
      <pc:sldChg chg="addSp delSp modSp add replId modTransition">
        <pc:chgData name="Kravárová Dominika" userId="S::kravarova1@gymzh.sk::9082c3b9-ce59-4d19-9a1f-194cf3b7c2c5" providerId="AD" clId="Web-{79134FB1-21FF-47CE-8605-D37ECEAD58B1}" dt="2023-11-30T08:48:27.232" v="710" actId="20577"/>
        <pc:sldMkLst>
          <pc:docMk/>
          <pc:sldMk cId="3785198670" sldId="270"/>
        </pc:sldMkLst>
        <pc:spChg chg="mod">
          <ac:chgData name="Kravárová Dominika" userId="S::kravarova1@gymzh.sk::9082c3b9-ce59-4d19-9a1f-194cf3b7c2c5" providerId="AD" clId="Web-{79134FB1-21FF-47CE-8605-D37ECEAD58B1}" dt="2023-11-30T08:48:27.232" v="710" actId="20577"/>
          <ac:spMkLst>
            <pc:docMk/>
            <pc:sldMk cId="3785198670" sldId="270"/>
            <ac:spMk id="3" creationId="{49D1D854-B508-F470-431D-443258DB5D6D}"/>
          </ac:spMkLst>
        </pc:spChg>
        <pc:spChg chg="mod">
          <ac:chgData name="Kravárová Dominika" userId="S::kravarova1@gymzh.sk::9082c3b9-ce59-4d19-9a1f-194cf3b7c2c5" providerId="AD" clId="Web-{79134FB1-21FF-47CE-8605-D37ECEAD58B1}" dt="2023-11-30T08:09:54.793" v="386" actId="20577"/>
          <ac:spMkLst>
            <pc:docMk/>
            <pc:sldMk cId="3785198670" sldId="270"/>
            <ac:spMk id="6" creationId="{EA24B633-4CA8-A630-2974-9D4A0F98E62A}"/>
          </ac:spMkLst>
        </pc:spChg>
        <pc:picChg chg="add del mod">
          <ac:chgData name="Kravárová Dominika" userId="S::kravarova1@gymzh.sk::9082c3b9-ce59-4d19-9a1f-194cf3b7c2c5" providerId="AD" clId="Web-{79134FB1-21FF-47CE-8605-D37ECEAD58B1}" dt="2023-11-30T08:48:07.200" v="708"/>
          <ac:picMkLst>
            <pc:docMk/>
            <pc:sldMk cId="3785198670" sldId="270"/>
            <ac:picMk id="13" creationId="{C2DD1B94-E520-D73B-22B7-4D00C0F86A5C}"/>
          </ac:picMkLst>
        </pc:picChg>
        <pc:picChg chg="add mod">
          <ac:chgData name="Kravárová Dominika" userId="S::kravarova1@gymzh.sk::9082c3b9-ce59-4d19-9a1f-194cf3b7c2c5" providerId="AD" clId="Web-{79134FB1-21FF-47CE-8605-D37ECEAD58B1}" dt="2023-11-30T08:48:00.934" v="706" actId="1076"/>
          <ac:picMkLst>
            <pc:docMk/>
            <pc:sldMk cId="3785198670" sldId="270"/>
            <ac:picMk id="14" creationId="{48D3DABF-3489-3381-987E-C10F9B9F1693}"/>
          </ac:picMkLst>
        </pc:picChg>
        <pc:inkChg chg="add del">
          <ac:chgData name="Kravárová Dominika" userId="S::kravarova1@gymzh.sk::9082c3b9-ce59-4d19-9a1f-194cf3b7c2c5" providerId="AD" clId="Web-{79134FB1-21FF-47CE-8605-D37ECEAD58B1}" dt="2023-11-30T08:10:10.013" v="391"/>
          <ac:inkMkLst>
            <pc:docMk/>
            <pc:sldMk cId="3785198670" sldId="270"/>
            <ac:inkMk id="4" creationId="{03E3C36F-BDF0-0926-9D48-CE702E64EABA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10:07.091" v="390"/>
          <ac:inkMkLst>
            <pc:docMk/>
            <pc:sldMk cId="3785198670" sldId="270"/>
            <ac:inkMk id="5" creationId="{C421E787-6E1E-B5AE-F45D-E773E8C8C215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10:07.091" v="389"/>
          <ac:inkMkLst>
            <pc:docMk/>
            <pc:sldMk cId="3785198670" sldId="270"/>
            <ac:inkMk id="7" creationId="{7301A8FD-BEC3-DE03-0720-335E1F89AA45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10:07.091" v="388"/>
          <ac:inkMkLst>
            <pc:docMk/>
            <pc:sldMk cId="3785198670" sldId="270"/>
            <ac:inkMk id="8" creationId="{090218D1-DFB0-BA1E-6CA7-E7127F949ACE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7:20.142" v="346"/>
          <ac:inkMkLst>
            <pc:docMk/>
            <pc:sldMk cId="3785198670" sldId="270"/>
            <ac:inkMk id="9" creationId="{B63AEC11-A859-FE7C-0D16-8DEB57B05B28}"/>
          </ac:inkMkLst>
        </pc:inkChg>
        <pc:inkChg chg="add">
          <ac:chgData name="Kravárová Dominika" userId="S::kravarova1@gymzh.sk::9082c3b9-ce59-4d19-9a1f-194cf3b7c2c5" providerId="AD" clId="Web-{79134FB1-21FF-47CE-8605-D37ECEAD58B1}" dt="2023-11-30T08:07:32.549" v="348"/>
          <ac:inkMkLst>
            <pc:docMk/>
            <pc:sldMk cId="3785198670" sldId="270"/>
            <ac:inkMk id="10" creationId="{C11325B4-D284-115B-0FF1-50B95B6C2AFD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7:38.971" v="352"/>
          <ac:inkMkLst>
            <pc:docMk/>
            <pc:sldMk cId="3785198670" sldId="270"/>
            <ac:inkMk id="11" creationId="{BB26F266-4626-40EB-CCE4-143299231EC5}"/>
          </ac:inkMkLst>
        </pc:inkChg>
        <pc:inkChg chg="add del">
          <ac:chgData name="Kravárová Dominika" userId="S::kravarova1@gymzh.sk::9082c3b9-ce59-4d19-9a1f-194cf3b7c2c5" providerId="AD" clId="Web-{79134FB1-21FF-47CE-8605-D37ECEAD58B1}" dt="2023-11-30T08:07:36.455" v="351"/>
          <ac:inkMkLst>
            <pc:docMk/>
            <pc:sldMk cId="3785198670" sldId="270"/>
            <ac:inkMk id="12" creationId="{B40C005A-0701-0B72-3B50-B35C7A614D21}"/>
          </ac:inkMkLst>
        </pc:inkChg>
      </pc:sldChg>
      <pc:sldChg chg="modSp new del">
        <pc:chgData name="Kravárová Dominika" userId="S::kravarova1@gymzh.sk::9082c3b9-ce59-4d19-9a1f-194cf3b7c2c5" providerId="AD" clId="Web-{79134FB1-21FF-47CE-8605-D37ECEAD58B1}" dt="2023-11-30T08:37:03.889" v="652"/>
        <pc:sldMkLst>
          <pc:docMk/>
          <pc:sldMk cId="340283262" sldId="271"/>
        </pc:sldMkLst>
        <pc:spChg chg="mod">
          <ac:chgData name="Kravárová Dominika" userId="S::kravarova1@gymzh.sk::9082c3b9-ce59-4d19-9a1f-194cf3b7c2c5" providerId="AD" clId="Web-{79134FB1-21FF-47CE-8605-D37ECEAD58B1}" dt="2023-11-30T08:17:04.947" v="462" actId="14100"/>
          <ac:spMkLst>
            <pc:docMk/>
            <pc:sldMk cId="340283262" sldId="271"/>
            <ac:spMk id="2" creationId="{38B0C66B-C247-BCDC-75E8-A11F2842A2C5}"/>
          </ac:spMkLst>
        </pc:spChg>
      </pc:sldChg>
      <pc:sldChg chg="modSp new del">
        <pc:chgData name="Kravárová Dominika" userId="S::kravarova1@gymzh.sk::9082c3b9-ce59-4d19-9a1f-194cf3b7c2c5" providerId="AD" clId="Web-{79134FB1-21FF-47CE-8605-D37ECEAD58B1}" dt="2023-11-30T08:15:42.254" v="434"/>
        <pc:sldMkLst>
          <pc:docMk/>
          <pc:sldMk cId="4149346437" sldId="271"/>
        </pc:sldMkLst>
        <pc:spChg chg="mod">
          <ac:chgData name="Kravárová Dominika" userId="S::kravarova1@gymzh.sk::9082c3b9-ce59-4d19-9a1f-194cf3b7c2c5" providerId="AD" clId="Web-{79134FB1-21FF-47CE-8605-D37ECEAD58B1}" dt="2023-11-30T08:15:28.410" v="433" actId="20577"/>
          <ac:spMkLst>
            <pc:docMk/>
            <pc:sldMk cId="4149346437" sldId="271"/>
            <ac:spMk id="2" creationId="{63D998B4-28AA-BE52-5EC1-F474779D9A94}"/>
          </ac:spMkLst>
        </pc:spChg>
        <pc:spChg chg="mod">
          <ac:chgData name="Kravárová Dominika" userId="S::kravarova1@gymzh.sk::9082c3b9-ce59-4d19-9a1f-194cf3b7c2c5" providerId="AD" clId="Web-{79134FB1-21FF-47CE-8605-D37ECEAD58B1}" dt="2023-11-30T08:15:20.143" v="432" actId="20577"/>
          <ac:spMkLst>
            <pc:docMk/>
            <pc:sldMk cId="4149346437" sldId="271"/>
            <ac:spMk id="3" creationId="{EF675167-FD58-DEE9-8C95-6AA8AE2DFDD3}"/>
          </ac:spMkLst>
        </pc:spChg>
      </pc:sldChg>
      <pc:sldChg chg="new del">
        <pc:chgData name="Kravárová Dominika" userId="S::kravarova1@gymzh.sk::9082c3b9-ce59-4d19-9a1f-194cf3b7c2c5" providerId="AD" clId="Web-{79134FB1-21FF-47CE-8605-D37ECEAD58B1}" dt="2023-11-30T08:15:50.130" v="436"/>
        <pc:sldMkLst>
          <pc:docMk/>
          <pc:sldMk cId="4289954475" sldId="271"/>
        </pc:sldMkLst>
      </pc:sldChg>
      <pc:sldChg chg="new del">
        <pc:chgData name="Kravárová Dominika" userId="S::kravarova1@gymzh.sk::9082c3b9-ce59-4d19-9a1f-194cf3b7c2c5" providerId="AD" clId="Web-{79134FB1-21FF-47CE-8605-D37ECEAD58B1}" dt="2023-11-30T08:37:00.467" v="651"/>
        <pc:sldMkLst>
          <pc:docMk/>
          <pc:sldMk cId="2305867523" sldId="272"/>
        </pc:sldMkLst>
      </pc:sldChg>
      <pc:sldChg chg="add replId modTransition">
        <pc:chgData name="Kravárová Dominika" userId="S::kravarova1@gymzh.sk::9082c3b9-ce59-4d19-9a1f-194cf3b7c2c5" providerId="AD" clId="Web-{79134FB1-21FF-47CE-8605-D37ECEAD58B1}" dt="2023-11-30T08:45:03.390" v="694"/>
        <pc:sldMkLst>
          <pc:docMk/>
          <pc:sldMk cId="3003369718" sldId="273"/>
        </pc:sldMkLst>
      </pc:sldChg>
      <pc:sldMasterChg chg="modTransition modSldLayout">
        <pc:chgData name="Kravárová Dominika" userId="S::kravarova1@gymzh.sk::9082c3b9-ce59-4d19-9a1f-194cf3b7c2c5" providerId="AD" clId="Web-{79134FB1-21FF-47CE-8605-D37ECEAD58B1}" dt="2023-11-30T08:45:03.390" v="694"/>
        <pc:sldMasterMkLst>
          <pc:docMk/>
          <pc:sldMasterMk cId="1135401865" sldId="2147483660"/>
        </pc:sldMasterMkLst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893923126" sldId="2147483661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3111932590" sldId="2147483662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729088909" sldId="2147483663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1976052475" sldId="2147483664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2837591230" sldId="2147483665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1917896967" sldId="2147483666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3512176227" sldId="2147483667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531648836" sldId="2147483668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2983438534" sldId="2147483669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2576230062" sldId="2147483670"/>
          </pc:sldLayoutMkLst>
        </pc:sldLayoutChg>
        <pc:sldLayoutChg chg="modTransition">
          <pc:chgData name="Kravárová Dominika" userId="S::kravarova1@gymzh.sk::9082c3b9-ce59-4d19-9a1f-194cf3b7c2c5" providerId="AD" clId="Web-{79134FB1-21FF-47CE-8605-D37ECEAD58B1}" dt="2023-11-30T08:45:03.390" v="694"/>
          <pc:sldLayoutMkLst>
            <pc:docMk/>
            <pc:sldMasterMk cId="1135401865" sldId="2147483660"/>
            <pc:sldLayoutMk cId="2220807837" sldId="2147483671"/>
          </pc:sldLayoutMkLst>
        </pc:sldLayoutChg>
      </pc:sldMasterChg>
    </pc:docChg>
  </pc:docChgLst>
  <pc:docChgLst>
    <pc:chgData name="Kravárová Dominika" userId="S::kravarova1@gymzh.sk::9082c3b9-ce59-4d19-9a1f-194cf3b7c2c5" providerId="AD" clId="Web-{83C38848-23B2-E2BC-1382-DA37AB670A29}"/>
    <pc:docChg chg="modSld">
      <pc:chgData name="Kravárová Dominika" userId="S::kravarova1@gymzh.sk::9082c3b9-ce59-4d19-9a1f-194cf3b7c2c5" providerId="AD" clId="Web-{83C38848-23B2-E2BC-1382-DA37AB670A29}" dt="2023-11-30T10:48:26.525" v="9"/>
      <pc:docMkLst>
        <pc:docMk/>
      </pc:docMkLst>
      <pc:sldChg chg="modSp">
        <pc:chgData name="Kravárová Dominika" userId="S::kravarova1@gymzh.sk::9082c3b9-ce59-4d19-9a1f-194cf3b7c2c5" providerId="AD" clId="Web-{83C38848-23B2-E2BC-1382-DA37AB670A29}" dt="2023-11-30T10:45:59.881" v="0" actId="1076"/>
        <pc:sldMkLst>
          <pc:docMk/>
          <pc:sldMk cId="3676557245" sldId="256"/>
        </pc:sldMkLst>
        <pc:picChg chg="mod">
          <ac:chgData name="Kravárová Dominika" userId="S::kravarova1@gymzh.sk::9082c3b9-ce59-4d19-9a1f-194cf3b7c2c5" providerId="AD" clId="Web-{83C38848-23B2-E2BC-1382-DA37AB670A29}" dt="2023-11-30T10:45:59.881" v="0" actId="1076"/>
          <ac:picMkLst>
            <pc:docMk/>
            <pc:sldMk cId="3676557245" sldId="256"/>
            <ac:picMk id="4" creationId="{18C9AB10-40E5-48C5-53CC-241CA80238A5}"/>
          </ac:picMkLst>
        </pc:picChg>
      </pc:sldChg>
      <pc:sldChg chg="addAnim">
        <pc:chgData name="Kravárová Dominika" userId="S::kravarova1@gymzh.sk::9082c3b9-ce59-4d19-9a1f-194cf3b7c2c5" providerId="AD" clId="Web-{83C38848-23B2-E2BC-1382-DA37AB670A29}" dt="2023-11-30T10:47:03.023" v="1"/>
        <pc:sldMkLst>
          <pc:docMk/>
          <pc:sldMk cId="2690675384" sldId="257"/>
        </pc:sldMkLst>
      </pc:sldChg>
      <pc:sldChg chg="addAnim delAnim">
        <pc:chgData name="Kravárová Dominika" userId="S::kravarova1@gymzh.sk::9082c3b9-ce59-4d19-9a1f-194cf3b7c2c5" providerId="AD" clId="Web-{83C38848-23B2-E2BC-1382-DA37AB670A29}" dt="2023-11-30T10:47:24.321" v="3"/>
        <pc:sldMkLst>
          <pc:docMk/>
          <pc:sldMk cId="2442411018" sldId="261"/>
        </pc:sldMkLst>
      </pc:sldChg>
      <pc:sldChg chg="addAnim">
        <pc:chgData name="Kravárová Dominika" userId="S::kravarova1@gymzh.sk::9082c3b9-ce59-4d19-9a1f-194cf3b7c2c5" providerId="AD" clId="Web-{83C38848-23B2-E2BC-1382-DA37AB670A29}" dt="2023-11-30T10:48:07.946" v="7"/>
        <pc:sldMkLst>
          <pc:docMk/>
          <pc:sldMk cId="2536807797" sldId="268"/>
        </pc:sldMkLst>
      </pc:sldChg>
      <pc:sldChg chg="addSp delSp modSp">
        <pc:chgData name="Kravárová Dominika" userId="S::kravarova1@gymzh.sk::9082c3b9-ce59-4d19-9a1f-194cf3b7c2c5" providerId="AD" clId="Web-{83C38848-23B2-E2BC-1382-DA37AB670A29}" dt="2023-11-30T10:48:26.525" v="9"/>
        <pc:sldMkLst>
          <pc:docMk/>
          <pc:sldMk cId="3785198670" sldId="270"/>
        </pc:sldMkLst>
        <pc:spChg chg="add del">
          <ac:chgData name="Kravárová Dominika" userId="S::kravarova1@gymzh.sk::9082c3b9-ce59-4d19-9a1f-194cf3b7c2c5" providerId="AD" clId="Web-{83C38848-23B2-E2BC-1382-DA37AB670A29}" dt="2023-11-30T10:48:26.525" v="9"/>
          <ac:spMkLst>
            <pc:docMk/>
            <pc:sldMk cId="3785198670" sldId="270"/>
            <ac:spMk id="3" creationId="{49D1D854-B508-F470-431D-443258DB5D6D}"/>
          </ac:spMkLst>
        </pc:spChg>
        <pc:spChg chg="add del mod">
          <ac:chgData name="Kravárová Dominika" userId="S::kravarova1@gymzh.sk::9082c3b9-ce59-4d19-9a1f-194cf3b7c2c5" providerId="AD" clId="Web-{83C38848-23B2-E2BC-1382-DA37AB670A29}" dt="2023-11-30T10:48:26.525" v="9"/>
          <ac:spMkLst>
            <pc:docMk/>
            <pc:sldMk cId="3785198670" sldId="270"/>
            <ac:spMk id="5" creationId="{F913ECA1-946F-042F-2655-23F0D4A76D8F}"/>
          </ac:spMkLst>
        </pc:spChg>
      </pc:sldChg>
    </pc:docChg>
  </pc:docChgLst>
  <pc:docChgLst>
    <pc:chgData clId="Web-{1BB1435F-0615-45D7-A981-56AC2D7EEC21}"/>
    <pc:docChg chg="modSld">
      <pc:chgData name="" userId="" providerId="" clId="Web-{1BB1435F-0615-45D7-A981-56AC2D7EEC21}" dt="2023-11-29T09:52:42.371" v="2" actId="20577"/>
      <pc:docMkLst>
        <pc:docMk/>
      </pc:docMkLst>
      <pc:sldChg chg="modSp">
        <pc:chgData name="" userId="" providerId="" clId="Web-{1BB1435F-0615-45D7-A981-56AC2D7EEC21}" dt="2023-11-29T09:52:42.371" v="2" actId="20577"/>
        <pc:sldMkLst>
          <pc:docMk/>
          <pc:sldMk cId="3676557245" sldId="256"/>
        </pc:sldMkLst>
        <pc:spChg chg="mod">
          <ac:chgData name="" userId="" providerId="" clId="Web-{1BB1435F-0615-45D7-A981-56AC2D7EEC21}" dt="2023-11-29T09:52:42.371" v="2" actId="20577"/>
          <ac:spMkLst>
            <pc:docMk/>
            <pc:sldMk cId="3676557245" sldId="256"/>
            <ac:spMk id="2" creationId="{00000000-0000-0000-0000-000000000000}"/>
          </ac:spMkLst>
        </pc:spChg>
      </pc:sldChg>
    </pc:docChg>
  </pc:docChgLst>
  <pc:docChgLst>
    <pc:chgData name="Kravárová Dominika" userId="S::kravarova1@gymzh.sk::9082c3b9-ce59-4d19-9a1f-194cf3b7c2c5" providerId="AD" clId="Web-{446254F4-78BF-C75E-85F6-466575F45A43}"/>
    <pc:docChg chg="addSld modSld sldOrd">
      <pc:chgData name="Kravárová Dominika" userId="S::kravarova1@gymzh.sk::9082c3b9-ce59-4d19-9a1f-194cf3b7c2c5" providerId="AD" clId="Web-{446254F4-78BF-C75E-85F6-466575F45A43}" dt="2023-11-29T17:43:49.405" v="479" actId="20577"/>
      <pc:docMkLst>
        <pc:docMk/>
      </pc:docMkLst>
      <pc:sldChg chg="modSp">
        <pc:chgData name="Kravárová Dominika" userId="S::kravarova1@gymzh.sk::9082c3b9-ce59-4d19-9a1f-194cf3b7c2c5" providerId="AD" clId="Web-{446254F4-78BF-C75E-85F6-466575F45A43}" dt="2023-11-29T15:45:38.060" v="265" actId="20577"/>
        <pc:sldMkLst>
          <pc:docMk/>
          <pc:sldMk cId="2254178941" sldId="258"/>
        </pc:sldMkLst>
        <pc:spChg chg="mod">
          <ac:chgData name="Kravárová Dominika" userId="S::kravarova1@gymzh.sk::9082c3b9-ce59-4d19-9a1f-194cf3b7c2c5" providerId="AD" clId="Web-{446254F4-78BF-C75E-85F6-466575F45A43}" dt="2023-11-29T15:45:38.060" v="265" actId="20577"/>
          <ac:spMkLst>
            <pc:docMk/>
            <pc:sldMk cId="2254178941" sldId="258"/>
            <ac:spMk id="3" creationId="{2D6CDA63-FA1A-CD68-4427-EBD24B2322F2}"/>
          </ac:spMkLst>
        </pc:spChg>
      </pc:sldChg>
      <pc:sldChg chg="addSp delSp modSp mod setBg addAnim delAnim">
        <pc:chgData name="Kravárová Dominika" userId="S::kravarova1@gymzh.sk::9082c3b9-ce59-4d19-9a1f-194cf3b7c2c5" providerId="AD" clId="Web-{446254F4-78BF-C75E-85F6-466575F45A43}" dt="2023-11-29T15:40:20.331" v="142" actId="1076"/>
        <pc:sldMkLst>
          <pc:docMk/>
          <pc:sldMk cId="2739221241" sldId="259"/>
        </pc:sldMkLst>
        <pc:spChg chg="mo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2" creationId="{82D7B086-6EC2-8D46-336B-BEBDF99EF119}"/>
          </ac:spMkLst>
        </pc:spChg>
        <pc:spChg chg="del">
          <ac:chgData name="Kravárová Dominika" userId="S::kravarova1@gymzh.sk::9082c3b9-ce59-4d19-9a1f-194cf3b7c2c5" providerId="AD" clId="Web-{446254F4-78BF-C75E-85F6-466575F45A43}" dt="2023-11-29T12:06:25.002" v="1"/>
          <ac:spMkLst>
            <pc:docMk/>
            <pc:sldMk cId="2739221241" sldId="259"/>
            <ac:spMk id="3" creationId="{248C7C8B-FDAC-FCE7-6DF0-D59630F45054}"/>
          </ac:spMkLst>
        </pc:spChg>
        <pc:spChg chg="add mod">
          <ac:chgData name="Kravárová Dominika" userId="S::kravarova1@gymzh.sk::9082c3b9-ce59-4d19-9a1f-194cf3b7c2c5" providerId="AD" clId="Web-{446254F4-78BF-C75E-85F6-466575F45A43}" dt="2023-11-29T15:34:02.257" v="17" actId="1076"/>
          <ac:spMkLst>
            <pc:docMk/>
            <pc:sldMk cId="2739221241" sldId="259"/>
            <ac:spMk id="6" creationId="{4B68CC6C-81BF-E15E-D2BD-B4579AB64178}"/>
          </ac:spMkLst>
        </pc:spChg>
        <pc:spChg chg="add mod">
          <ac:chgData name="Kravárová Dominika" userId="S::kravarova1@gymzh.sk::9082c3b9-ce59-4d19-9a1f-194cf3b7c2c5" providerId="AD" clId="Web-{446254F4-78BF-C75E-85F6-466575F45A43}" dt="2023-11-29T15:35:02.493" v="32" actId="20577"/>
          <ac:spMkLst>
            <pc:docMk/>
            <pc:sldMk cId="2739221241" sldId="259"/>
            <ac:spMk id="7" creationId="{523C47F5-1DF9-B200-2F4B-18D27A596BD7}"/>
          </ac:spMkLst>
        </pc:spChg>
        <pc:spChg chg="add del">
          <ac:chgData name="Kravárová Dominika" userId="S::kravarova1@gymzh.sk::9082c3b9-ce59-4d19-9a1f-194cf3b7c2c5" providerId="AD" clId="Web-{446254F4-78BF-C75E-85F6-466575F45A43}" dt="2023-11-29T15:38:37.906" v="107"/>
          <ac:spMkLst>
            <pc:docMk/>
            <pc:sldMk cId="2739221241" sldId="259"/>
            <ac:spMk id="9" creationId="{31C873B8-8F42-026A-CAEC-3408614BC705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10" creationId="{8D06CE56-3881-4ADA-8CEF-D18B02C242A3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12" creationId="{79F3C543-62EC-4433-9C93-A2CD8764E9B4}"/>
          </ac:spMkLst>
        </pc:spChg>
        <pc:spChg chg="add mod">
          <ac:chgData name="Kravárová Dominika" userId="S::kravarova1@gymzh.sk::9082c3b9-ce59-4d19-9a1f-194cf3b7c2c5" providerId="AD" clId="Web-{446254F4-78BF-C75E-85F6-466575F45A43}" dt="2023-11-29T15:39:43.049" v="122" actId="1076"/>
          <ac:spMkLst>
            <pc:docMk/>
            <pc:sldMk cId="2739221241" sldId="259"/>
            <ac:spMk id="13" creationId="{A4D08D3C-9614-48A4-58AE-7082D6F600E8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14" creationId="{50A3C1AB-1153-42D2-8378-34B849C1C4B6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16" creationId="{A3473CF9-37EB-43E7-89EF-D2D1C53D1DAC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32:19.441" v="2"/>
          <ac:spMkLst>
            <pc:docMk/>
            <pc:sldMk cId="2739221241" sldId="259"/>
            <ac:spMk id="18" creationId="{586B4EF9-43BA-4655-A6FF-1D8E21574C95}"/>
          </ac:spMkLst>
        </pc:spChg>
        <pc:spChg chg="add mod">
          <ac:chgData name="Kravárová Dominika" userId="S::kravarova1@gymzh.sk::9082c3b9-ce59-4d19-9a1f-194cf3b7c2c5" providerId="AD" clId="Web-{446254F4-78BF-C75E-85F6-466575F45A43}" dt="2023-11-29T15:40:20.331" v="142" actId="1076"/>
          <ac:spMkLst>
            <pc:docMk/>
            <pc:sldMk cId="2739221241" sldId="259"/>
            <ac:spMk id="21" creationId="{D68A4926-5E12-8BB4-3F4C-C5ED6436CE00}"/>
          </ac:spMkLst>
        </pc:spChg>
        <pc:picChg chg="add mod ord">
          <ac:chgData name="Kravárová Dominika" userId="S::kravarova1@gymzh.sk::9082c3b9-ce59-4d19-9a1f-194cf3b7c2c5" providerId="AD" clId="Web-{446254F4-78BF-C75E-85F6-466575F45A43}" dt="2023-11-29T15:33:24.568" v="11" actId="1076"/>
          <ac:picMkLst>
            <pc:docMk/>
            <pc:sldMk cId="2739221241" sldId="259"/>
            <ac:picMk id="5" creationId="{B0DF54C5-C4F2-DD4D-DA6C-1CD684EDE183}"/>
          </ac:picMkLst>
        </pc:picChg>
        <pc:inkChg chg="add">
          <ac:chgData name="Kravárová Dominika" userId="S::kravarova1@gymzh.sk::9082c3b9-ce59-4d19-9a1f-194cf3b7c2c5" providerId="AD" clId="Web-{446254F4-78BF-C75E-85F6-466575F45A43}" dt="2023-11-29T11:19:25.417" v="0"/>
          <ac:inkMkLst>
            <pc:docMk/>
            <pc:sldMk cId="2739221241" sldId="259"/>
            <ac:inkMk id="4" creationId="{FA839E15-7E80-99FF-7D3A-860C6B672A2B}"/>
          </ac:inkMkLst>
        </pc:inkChg>
        <pc:inkChg chg="add del">
          <ac:chgData name="Kravárová Dominika" userId="S::kravarova1@gymzh.sk::9082c3b9-ce59-4d19-9a1f-194cf3b7c2c5" providerId="AD" clId="Web-{446254F4-78BF-C75E-85F6-466575F45A43}" dt="2023-11-29T15:38:39.875" v="108"/>
          <ac:inkMkLst>
            <pc:docMk/>
            <pc:sldMk cId="2739221241" sldId="259"/>
            <ac:inkMk id="8" creationId="{17ACB681-5969-CA6C-B71A-522663AF821E}"/>
          </ac:inkMkLst>
        </pc:inkChg>
        <pc:inkChg chg="add">
          <ac:chgData name="Kravárová Dominika" userId="S::kravarova1@gymzh.sk::9082c3b9-ce59-4d19-9a1f-194cf3b7c2c5" providerId="AD" clId="Web-{446254F4-78BF-C75E-85F6-466575F45A43}" dt="2023-11-29T15:38:42.062" v="109"/>
          <ac:inkMkLst>
            <pc:docMk/>
            <pc:sldMk cId="2739221241" sldId="259"/>
            <ac:inkMk id="11" creationId="{211D1E8F-EE5D-0B1C-66CB-FC39FA17DDF6}"/>
          </ac:inkMkLst>
        </pc:inkChg>
        <pc:inkChg chg="add del">
          <ac:chgData name="Kravárová Dominika" userId="S::kravarova1@gymzh.sk::9082c3b9-ce59-4d19-9a1f-194cf3b7c2c5" providerId="AD" clId="Web-{446254F4-78BF-C75E-85F6-466575F45A43}" dt="2023-11-29T15:39:05.329" v="112"/>
          <ac:inkMkLst>
            <pc:docMk/>
            <pc:sldMk cId="2739221241" sldId="259"/>
            <ac:inkMk id="15" creationId="{C9A59466-B371-C790-6B3A-D79E2CBD6DB1}"/>
          </ac:inkMkLst>
        </pc:inkChg>
        <pc:inkChg chg="add del">
          <ac:chgData name="Kravárová Dominika" userId="S::kravarova1@gymzh.sk::9082c3b9-ce59-4d19-9a1f-194cf3b7c2c5" providerId="AD" clId="Web-{446254F4-78BF-C75E-85F6-466575F45A43}" dt="2023-11-29T15:39:09.501" v="114"/>
          <ac:inkMkLst>
            <pc:docMk/>
            <pc:sldMk cId="2739221241" sldId="259"/>
            <ac:inkMk id="17" creationId="{31A2E736-56B3-1B64-7BD5-AA6D35E94613}"/>
          </ac:inkMkLst>
        </pc:inkChg>
        <pc:inkChg chg="add del">
          <ac:chgData name="Kravárová Dominika" userId="S::kravarova1@gymzh.sk::9082c3b9-ce59-4d19-9a1f-194cf3b7c2c5" providerId="AD" clId="Web-{446254F4-78BF-C75E-85F6-466575F45A43}" dt="2023-11-29T15:39:14.376" v="116"/>
          <ac:inkMkLst>
            <pc:docMk/>
            <pc:sldMk cId="2739221241" sldId="259"/>
            <ac:inkMk id="19" creationId="{E1D724B4-F3A1-A9C5-CA26-DF8D6B5FCFB2}"/>
          </ac:inkMkLst>
        </pc:inkChg>
        <pc:inkChg chg="add del">
          <ac:chgData name="Kravárová Dominika" userId="S::kravarova1@gymzh.sk::9082c3b9-ce59-4d19-9a1f-194cf3b7c2c5" providerId="AD" clId="Web-{446254F4-78BF-C75E-85F6-466575F45A43}" dt="2023-11-29T15:39:21.376" v="118"/>
          <ac:inkMkLst>
            <pc:docMk/>
            <pc:sldMk cId="2739221241" sldId="259"/>
            <ac:inkMk id="20" creationId="{DDAF60D5-0E82-5E43-F986-6E7C084A56B3}"/>
          </ac:inkMkLst>
        </pc:inkChg>
        <pc:cxnChg chg="add del mod">
          <ac:chgData name="Kravárová Dominika" userId="S::kravarova1@gymzh.sk::9082c3b9-ce59-4d19-9a1f-194cf3b7c2c5" providerId="AD" clId="Web-{446254F4-78BF-C75E-85F6-466575F45A43}" dt="2023-11-29T15:33:29.037" v="14"/>
          <ac:cxnSpMkLst>
            <pc:docMk/>
            <pc:sldMk cId="2739221241" sldId="259"/>
            <ac:cxnSpMk id="3" creationId="{047ED1D3-EE74-61E4-B14F-9F08242926BF}"/>
          </ac:cxnSpMkLst>
        </pc:cxnChg>
      </pc:sldChg>
      <pc:sldChg chg="addSp delSp modSp new mod setBg">
        <pc:chgData name="Kravárová Dominika" userId="S::kravarova1@gymzh.sk::9082c3b9-ce59-4d19-9a1f-194cf3b7c2c5" providerId="AD" clId="Web-{446254F4-78BF-C75E-85F6-466575F45A43}" dt="2023-11-29T15:44:48.589" v="263" actId="20577"/>
        <pc:sldMkLst>
          <pc:docMk/>
          <pc:sldMk cId="2442411018" sldId="261"/>
        </pc:sldMkLst>
        <pc:spChg chg="mod">
          <ac:chgData name="Kravárová Dominika" userId="S::kravarova1@gymzh.sk::9082c3b9-ce59-4d19-9a1f-194cf3b7c2c5" providerId="AD" clId="Web-{446254F4-78BF-C75E-85F6-466575F45A43}" dt="2023-11-29T15:44:35.042" v="260"/>
          <ac:spMkLst>
            <pc:docMk/>
            <pc:sldMk cId="2442411018" sldId="261"/>
            <ac:spMk id="2" creationId="{0664F2C4-131B-30CF-F08C-451F1C623134}"/>
          </ac:spMkLst>
        </pc:spChg>
        <pc:spChg chg="add del mod">
          <ac:chgData name="Kravárová Dominika" userId="S::kravarova1@gymzh.sk::9082c3b9-ce59-4d19-9a1f-194cf3b7c2c5" providerId="AD" clId="Web-{446254F4-78BF-C75E-85F6-466575F45A43}" dt="2023-11-29T15:44:35.042" v="260"/>
          <ac:spMkLst>
            <pc:docMk/>
            <pc:sldMk cId="2442411018" sldId="261"/>
            <ac:spMk id="3" creationId="{6062D9F8-E934-B206-D785-89E96CF0A8A9}"/>
          </ac:spMkLst>
        </pc:spChg>
        <pc:spChg chg="add del mod">
          <ac:chgData name="Kravárová Dominika" userId="S::kravarova1@gymzh.sk::9082c3b9-ce59-4d19-9a1f-194cf3b7c2c5" providerId="AD" clId="Web-{446254F4-78BF-C75E-85F6-466575F45A43}" dt="2023-11-29T15:43:36.040" v="239"/>
          <ac:spMkLst>
            <pc:docMk/>
            <pc:sldMk cId="2442411018" sldId="261"/>
            <ac:spMk id="5" creationId="{D50CA1FE-7E7C-C436-EFB7-877575F08889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44:35.042" v="260"/>
          <ac:spMkLst>
            <pc:docMk/>
            <pc:sldMk cId="2442411018" sldId="261"/>
            <ac:spMk id="9" creationId="{53B021B3-DE93-4AB7-8A18-CF5F1CED88B8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44:35.042" v="260"/>
          <ac:spMkLst>
            <pc:docMk/>
            <pc:sldMk cId="2442411018" sldId="261"/>
            <ac:spMk id="11" creationId="{52D502E5-F6B4-4D58-B4AE-FC466FF15EE8}"/>
          </ac:spMkLst>
        </pc:spChg>
        <pc:spChg chg="add">
          <ac:chgData name="Kravárová Dominika" userId="S::kravarova1@gymzh.sk::9082c3b9-ce59-4d19-9a1f-194cf3b7c2c5" providerId="AD" clId="Web-{446254F4-78BF-C75E-85F6-466575F45A43}" dt="2023-11-29T15:44:35.042" v="260"/>
          <ac:spMkLst>
            <pc:docMk/>
            <pc:sldMk cId="2442411018" sldId="261"/>
            <ac:spMk id="13" creationId="{9DECDBF4-02B6-4BB4-B65B-B8107AD6A9E8}"/>
          </ac:spMkLst>
        </pc:spChg>
        <pc:graphicFrameChg chg="add modGraphic">
          <ac:chgData name="Kravárová Dominika" userId="S::kravarova1@gymzh.sk::9082c3b9-ce59-4d19-9a1f-194cf3b7c2c5" providerId="AD" clId="Web-{446254F4-78BF-C75E-85F6-466575F45A43}" dt="2023-11-29T15:44:48.589" v="263" actId="20577"/>
          <ac:graphicFrameMkLst>
            <pc:docMk/>
            <pc:sldMk cId="2442411018" sldId="261"/>
            <ac:graphicFrameMk id="6" creationId="{28CAB047-A3E3-E10E-3829-39795703957F}"/>
          </ac:graphicFrameMkLst>
        </pc:graphicFrameChg>
      </pc:sldChg>
      <pc:sldChg chg="modSp new">
        <pc:chgData name="Kravárová Dominika" userId="S::kravarova1@gymzh.sk::9082c3b9-ce59-4d19-9a1f-194cf3b7c2c5" providerId="AD" clId="Web-{446254F4-78BF-C75E-85F6-466575F45A43}" dt="2023-11-29T15:46:14.404" v="268" actId="20577"/>
        <pc:sldMkLst>
          <pc:docMk/>
          <pc:sldMk cId="1816456316" sldId="262"/>
        </pc:sldMkLst>
        <pc:spChg chg="mod">
          <ac:chgData name="Kravárová Dominika" userId="S::kravarova1@gymzh.sk::9082c3b9-ce59-4d19-9a1f-194cf3b7c2c5" providerId="AD" clId="Web-{446254F4-78BF-C75E-85F6-466575F45A43}" dt="2023-11-29T15:46:14.404" v="268" actId="20577"/>
          <ac:spMkLst>
            <pc:docMk/>
            <pc:sldMk cId="1816456316" sldId="262"/>
            <ac:spMk id="2" creationId="{4D0D02C1-6983-7FD5-DD1B-76CA920AC318}"/>
          </ac:spMkLst>
        </pc:spChg>
      </pc:sldChg>
      <pc:sldChg chg="addSp delSp modSp new">
        <pc:chgData name="Kravárová Dominika" userId="S::kravarova1@gymzh.sk::9082c3b9-ce59-4d19-9a1f-194cf3b7c2c5" providerId="AD" clId="Web-{446254F4-78BF-C75E-85F6-466575F45A43}" dt="2023-11-29T17:43:49.405" v="479" actId="20577"/>
        <pc:sldMkLst>
          <pc:docMk/>
          <pc:sldMk cId="481037993" sldId="263"/>
        </pc:sldMkLst>
        <pc:spChg chg="mod">
          <ac:chgData name="Kravárová Dominika" userId="S::kravarova1@gymzh.sk::9082c3b9-ce59-4d19-9a1f-194cf3b7c2c5" providerId="AD" clId="Web-{446254F4-78BF-C75E-85F6-466575F45A43}" dt="2023-11-29T17:35:51.642" v="364" actId="20577"/>
          <ac:spMkLst>
            <pc:docMk/>
            <pc:sldMk cId="481037993" sldId="263"/>
            <ac:spMk id="2" creationId="{6517E756-E67E-5255-6451-BC24AE6BC784}"/>
          </ac:spMkLst>
        </pc:spChg>
        <pc:spChg chg="mod">
          <ac:chgData name="Kravárová Dominika" userId="S::kravarova1@gymzh.sk::9082c3b9-ce59-4d19-9a1f-194cf3b7c2c5" providerId="AD" clId="Web-{446254F4-78BF-C75E-85F6-466575F45A43}" dt="2023-11-29T17:41:49.527" v="450" actId="14100"/>
          <ac:spMkLst>
            <pc:docMk/>
            <pc:sldMk cId="481037993" sldId="263"/>
            <ac:spMk id="3" creationId="{49D1D854-B508-F470-431D-443258DB5D6D}"/>
          </ac:spMkLst>
        </pc:spChg>
        <pc:spChg chg="add mod">
          <ac:chgData name="Kravárová Dominika" userId="S::kravarova1@gymzh.sk::9082c3b9-ce59-4d19-9a1f-194cf3b7c2c5" providerId="AD" clId="Web-{446254F4-78BF-C75E-85F6-466575F45A43}" dt="2023-11-29T17:43:49.405" v="479" actId="20577"/>
          <ac:spMkLst>
            <pc:docMk/>
            <pc:sldMk cId="481037993" sldId="263"/>
            <ac:spMk id="6" creationId="{EA24B633-4CA8-A630-2974-9D4A0F98E62A}"/>
          </ac:spMkLst>
        </pc:spChg>
        <pc:picChg chg="add del mod">
          <ac:chgData name="Kravárová Dominika" userId="S::kravarova1@gymzh.sk::9082c3b9-ce59-4d19-9a1f-194cf3b7c2c5" providerId="AD" clId="Web-{446254F4-78BF-C75E-85F6-466575F45A43}" dt="2023-11-29T17:42:15.481" v="452"/>
          <ac:picMkLst>
            <pc:docMk/>
            <pc:sldMk cId="481037993" sldId="263"/>
            <ac:picMk id="4" creationId="{33E8CB4C-4ABD-9199-71DE-9EF1506D9CA1}"/>
          </ac:picMkLst>
        </pc:picChg>
      </pc:sldChg>
      <pc:sldChg chg="addSp delSp modSp new ord">
        <pc:chgData name="Kravárová Dominika" userId="S::kravarova1@gymzh.sk::9082c3b9-ce59-4d19-9a1f-194cf3b7c2c5" providerId="AD" clId="Web-{446254F4-78BF-C75E-85F6-466575F45A43}" dt="2023-11-29T17:32:45.247" v="350"/>
        <pc:sldMkLst>
          <pc:docMk/>
          <pc:sldMk cId="2376040394" sldId="264"/>
        </pc:sldMkLst>
        <pc:spChg chg="mod">
          <ac:chgData name="Kravárová Dominika" userId="S::kravarova1@gymzh.sk::9082c3b9-ce59-4d19-9a1f-194cf3b7c2c5" providerId="AD" clId="Web-{446254F4-78BF-C75E-85F6-466575F45A43}" dt="2023-11-29T16:29:32.753" v="277" actId="20577"/>
          <ac:spMkLst>
            <pc:docMk/>
            <pc:sldMk cId="2376040394" sldId="264"/>
            <ac:spMk id="2" creationId="{16E747E4-3606-AD0C-9C5E-2445933CD4B7}"/>
          </ac:spMkLst>
        </pc:spChg>
        <pc:spChg chg="mod">
          <ac:chgData name="Kravárová Dominika" userId="S::kravarova1@gymzh.sk::9082c3b9-ce59-4d19-9a1f-194cf3b7c2c5" providerId="AD" clId="Web-{446254F4-78BF-C75E-85F6-466575F45A43}" dt="2023-11-29T17:32:43.418" v="349" actId="20577"/>
          <ac:spMkLst>
            <pc:docMk/>
            <pc:sldMk cId="2376040394" sldId="264"/>
            <ac:spMk id="3" creationId="{9760EBCC-227E-0D56-5CBF-59D14DA3B18D}"/>
          </ac:spMkLst>
        </pc:spChg>
        <pc:inkChg chg="add del">
          <ac:chgData name="Kravárová Dominika" userId="S::kravarova1@gymzh.sk::9082c3b9-ce59-4d19-9a1f-194cf3b7c2c5" providerId="AD" clId="Web-{446254F4-78BF-C75E-85F6-466575F45A43}" dt="2023-11-29T16:29:26.659" v="272"/>
          <ac:inkMkLst>
            <pc:docMk/>
            <pc:sldMk cId="2376040394" sldId="264"/>
            <ac:inkMk id="4" creationId="{62BE1C17-84E1-A3DD-E647-28B44CA5AF7F}"/>
          </ac:inkMkLst>
        </pc:inkChg>
      </pc:sldChg>
    </pc:docChg>
  </pc:docChgLst>
  <pc:docChgLst>
    <pc:chgData name="Kravárová Dominika" userId="S::kravarova1@gymzh.sk::9082c3b9-ce59-4d19-9a1f-194cf3b7c2c5" providerId="AD" clId="Web-{1BB1435F-0615-45D7-A981-56AC2D7EEC21}"/>
    <pc:docChg chg="addSld modSld addMainMaster delMainMaster">
      <pc:chgData name="Kravárová Dominika" userId="S::kravarova1@gymzh.sk::9082c3b9-ce59-4d19-9a1f-194cf3b7c2c5" providerId="AD" clId="Web-{1BB1435F-0615-45D7-A981-56AC2D7EEC21}" dt="2023-11-29T10:43:40.735" v="420" actId="20577"/>
      <pc:docMkLst>
        <pc:docMk/>
      </pc:docMkLst>
      <pc:sldChg chg="addSp delSp modSp mod setBg modClrScheme addAnim chgLayout">
        <pc:chgData name="Kravárová Dominika" userId="S::kravarova1@gymzh.sk::9082c3b9-ce59-4d19-9a1f-194cf3b7c2c5" providerId="AD" clId="Web-{1BB1435F-0615-45D7-A981-56AC2D7EEC21}" dt="2023-11-29T09:54:53.926" v="63"/>
        <pc:sldMkLst>
          <pc:docMk/>
          <pc:sldMk cId="3676557245" sldId="256"/>
        </pc:sldMkLst>
        <pc:spChg chg="mod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2" creationId="{00000000-0000-0000-0000-000000000000}"/>
          </ac:spMkLst>
        </pc:spChg>
        <pc:spChg chg="mod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3" creationId="{00000000-0000-0000-0000-000000000000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9" creationId="{4DA4374D-F270-4C02-88D7-B751FD9BD6B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11" creationId="{1ACA2EA0-FFD3-42EC-9406-B595015ED96E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13" creationId="{D5288BCE-665C-472A-8C43-664BCFA31E4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15" creationId="{46C57131-53A7-4C1A-BEA8-25F06A06AD29}"/>
          </ac:spMkLst>
        </pc:spChg>
        <pc:spChg chg="add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20" creationId="{5A59F003-E00A-43F9-91DC-CC54E3B87466}"/>
          </ac:spMkLst>
        </pc:spChg>
        <pc:spChg chg="add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22" creationId="{D74A4382-E3AD-430A-9A1F-DFA3E0E77A7D}"/>
          </ac:spMkLst>
        </pc:spChg>
        <pc:spChg chg="add">
          <ac:chgData name="Kravárová Dominika" userId="S::kravarova1@gymzh.sk::9082c3b9-ce59-4d19-9a1f-194cf3b7c2c5" providerId="AD" clId="Web-{1BB1435F-0615-45D7-A981-56AC2D7EEC21}" dt="2023-11-29T09:54:53.926" v="63"/>
          <ac:spMkLst>
            <pc:docMk/>
            <pc:sldMk cId="3676557245" sldId="256"/>
            <ac:spMk id="24" creationId="{79F40191-0F44-4FD1-82CC-ACB507C14BE6}"/>
          </ac:spMkLst>
        </pc:spChg>
        <pc:picChg chg="add mod">
          <ac:chgData name="Kravárová Dominika" userId="S::kravarova1@gymzh.sk::9082c3b9-ce59-4d19-9a1f-194cf3b7c2c5" providerId="AD" clId="Web-{1BB1435F-0615-45D7-A981-56AC2D7EEC21}" dt="2023-11-29T09:54:53.926" v="63"/>
          <ac:picMkLst>
            <pc:docMk/>
            <pc:sldMk cId="3676557245" sldId="256"/>
            <ac:picMk id="4" creationId="{18C9AB10-40E5-48C5-53CC-241CA80238A5}"/>
          </ac:picMkLst>
        </pc:picChg>
      </pc:sldChg>
      <pc:sldChg chg="addSp delSp modSp new mod setBg modClrScheme delDesignElem chgLayout">
        <pc:chgData name="Kravárová Dominika" userId="S::kravarova1@gymzh.sk::9082c3b9-ce59-4d19-9a1f-194cf3b7c2c5" providerId="AD" clId="Web-{1BB1435F-0615-45D7-A981-56AC2D7EEC21}" dt="2023-11-29T10:15:13.972" v="244" actId="20577"/>
        <pc:sldMkLst>
          <pc:docMk/>
          <pc:sldMk cId="2690675384" sldId="257"/>
        </pc:sldMkLst>
        <pc:spChg chg="mod or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2" creationId="{2C1778FD-F69A-88B0-66CB-F4BAD3504D66}"/>
          </ac:spMkLst>
        </pc:spChg>
        <pc:spChg chg="mod ord">
          <ac:chgData name="Kravárová Dominika" userId="S::kravarova1@gymzh.sk::9082c3b9-ce59-4d19-9a1f-194cf3b7c2c5" providerId="AD" clId="Web-{1BB1435F-0615-45D7-A981-56AC2D7EEC21}" dt="2023-11-29T10:15:13.972" v="244" actId="20577"/>
          <ac:spMkLst>
            <pc:docMk/>
            <pc:sldMk cId="2690675384" sldId="257"/>
            <ac:spMk id="3" creationId="{3F53B1DF-DA99-B979-C7D2-7B65B8737D95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03.679" v="213"/>
          <ac:spMkLst>
            <pc:docMk/>
            <pc:sldMk cId="2690675384" sldId="257"/>
            <ac:spMk id="8" creationId="{1C799903-48D5-4A31-A1A2-541072D9771E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9" creationId="{2D6FBB9D-1CAA-4D05-AB33-BABDFE17B84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03.679" v="213"/>
          <ac:spMkLst>
            <pc:docMk/>
            <pc:sldMk cId="2690675384" sldId="257"/>
            <ac:spMk id="10" creationId="{8EFFF109-FC58-4FD3-BE05-9775A1310F55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11" creationId="{04727B71-B4B6-4823-80A1-68C40B475118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03.679" v="213"/>
          <ac:spMkLst>
            <pc:docMk/>
            <pc:sldMk cId="2690675384" sldId="257"/>
            <ac:spMk id="12" creationId="{E1B96AD6-92A9-4273-A62B-96A1C3E0BA95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13" creationId="{79A6DB05-9FB5-4B07-8675-74C23D4FD89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03.679" v="213"/>
          <ac:spMkLst>
            <pc:docMk/>
            <pc:sldMk cId="2690675384" sldId="257"/>
            <ac:spMk id="14" creationId="{463EEC44-1BA3-44ED-81FC-A644B04B2A44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15" creationId="{8380AD67-C5CA-4918-B4BB-C359BB03EED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17" creationId="{EABAD4DA-87BA-4F70-9EF0-45C6BCF1782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2:45.978" v="215"/>
          <ac:spMkLst>
            <pc:docMk/>
            <pc:sldMk cId="2690675384" sldId="257"/>
            <ac:spMk id="19" creationId="{915128D9-2797-47FA-B6FE-EC24E6B8437A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1" creationId="{2D6FBB9D-1CAA-4D05-AB33-BABDFE17B84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2" creationId="{04727B71-B4B6-4823-80A1-68C40B475118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3" creationId="{79A6DB05-9FB5-4B07-8675-74C23D4FD89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4" creationId="{79477870-C64A-4E35-8F2F-05B7114F3C74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5" creationId="{8AEA628B-C8FF-4D0B-B111-F101F580B15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07.683" v="217"/>
          <ac:spMkLst>
            <pc:docMk/>
            <pc:sldMk cId="2690675384" sldId="257"/>
            <ac:spMk id="26" creationId="{42663BD0-064C-40FC-A331-F49FCA9536AA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28" creationId="{2D6FBB9D-1CAA-4D05-AB33-BABDFE17B84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29" creationId="{04727B71-B4B6-4823-80A1-68C40B475118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30" creationId="{79A6DB05-9FB5-4B07-8675-74C23D4FD89D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31" creationId="{52E7A7D0-55A3-415E-AE9F-B7C59E36EB31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32" creationId="{EABAD4DA-87BA-4F70-9EF0-45C6BCF1782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13:50.170" v="219"/>
          <ac:spMkLst>
            <pc:docMk/>
            <pc:sldMk cId="2690675384" sldId="257"/>
            <ac:spMk id="33" creationId="{915128D9-2797-47FA-B6FE-EC24E6B8437A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35" creationId="{2D6FBB9D-1CAA-4D05-AB33-BABDFE17B843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36" creationId="{04727B71-B4B6-4823-80A1-68C40B475118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37" creationId="{79A6DB05-9FB5-4B07-8675-74C23D4FD89D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38" creationId="{D2854001-B4AF-4E18-9D2E-33E37F97A82D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39" creationId="{8AEA628B-C8FF-4D0B-B111-F101F580B15D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13:50.186" v="220"/>
          <ac:spMkLst>
            <pc:docMk/>
            <pc:sldMk cId="2690675384" sldId="257"/>
            <ac:spMk id="40" creationId="{42663BD0-064C-40FC-A331-F49FCA9536AA}"/>
          </ac:spMkLst>
        </pc:spChg>
        <pc:picChg chg="add mod">
          <ac:chgData name="Kravárová Dominika" userId="S::kravarova1@gymzh.sk::9082c3b9-ce59-4d19-9a1f-194cf3b7c2c5" providerId="AD" clId="Web-{1BB1435F-0615-45D7-A981-56AC2D7EEC21}" dt="2023-11-29T10:13:50.186" v="220"/>
          <ac:picMkLst>
            <pc:docMk/>
            <pc:sldMk cId="2690675384" sldId="257"/>
            <ac:picMk id="4" creationId="{C82543D0-576B-E430-FBCC-DADDD81904B4}"/>
          </ac:picMkLst>
        </pc:picChg>
        <pc:picChg chg="add del mod">
          <ac:chgData name="Kravárová Dominika" userId="S::kravarova1@gymzh.sk::9082c3b9-ce59-4d19-9a1f-194cf3b7c2c5" providerId="AD" clId="Web-{1BB1435F-0615-45D7-A981-56AC2D7EEC21}" dt="2023-11-29T10:11:08.269" v="210"/>
          <ac:picMkLst>
            <pc:docMk/>
            <pc:sldMk cId="2690675384" sldId="257"/>
            <ac:picMk id="5" creationId="{600A8C36-A411-F12F-0736-78A6345AC2E7}"/>
          </ac:picMkLst>
        </pc:picChg>
      </pc:sldChg>
      <pc:sldChg chg="addSp delSp modSp new mod setBg">
        <pc:chgData name="Kravárová Dominika" userId="S::kravarova1@gymzh.sk::9082c3b9-ce59-4d19-9a1f-194cf3b7c2c5" providerId="AD" clId="Web-{1BB1435F-0615-45D7-A981-56AC2D7EEC21}" dt="2023-11-29T10:38:08.433" v="406" actId="20577"/>
        <pc:sldMkLst>
          <pc:docMk/>
          <pc:sldMk cId="2254178941" sldId="258"/>
        </pc:sldMkLst>
        <pc:spChg chg="mod">
          <ac:chgData name="Kravárová Dominika" userId="S::kravarova1@gymzh.sk::9082c3b9-ce59-4d19-9a1f-194cf3b7c2c5" providerId="AD" clId="Web-{1BB1435F-0615-45D7-A981-56AC2D7EEC21}" dt="2023-11-29T10:37:53.635" v="404" actId="20577"/>
          <ac:spMkLst>
            <pc:docMk/>
            <pc:sldMk cId="2254178941" sldId="258"/>
            <ac:spMk id="2" creationId="{9C329775-35B0-724D-E4BA-A9366BE9A05D}"/>
          </ac:spMkLst>
        </pc:spChg>
        <pc:spChg chg="mod">
          <ac:chgData name="Kravárová Dominika" userId="S::kravarova1@gymzh.sk::9082c3b9-ce59-4d19-9a1f-194cf3b7c2c5" providerId="AD" clId="Web-{1BB1435F-0615-45D7-A981-56AC2D7EEC21}" dt="2023-11-29T10:38:08.433" v="406" actId="20577"/>
          <ac:spMkLst>
            <pc:docMk/>
            <pc:sldMk cId="2254178941" sldId="258"/>
            <ac:spMk id="3" creationId="{2D6CDA63-FA1A-CD68-4427-EBD24B2322F2}"/>
          </ac:spMkLst>
        </pc:spChg>
        <pc:spChg chg="del mod">
          <ac:chgData name="Kravárová Dominika" userId="S::kravarova1@gymzh.sk::9082c3b9-ce59-4d19-9a1f-194cf3b7c2c5" providerId="AD" clId="Web-{1BB1435F-0615-45D7-A981-56AC2D7EEC21}" dt="2023-11-29T10:33:41.276" v="359"/>
          <ac:spMkLst>
            <pc:docMk/>
            <pc:sldMk cId="2254178941" sldId="258"/>
            <ac:spMk id="4" creationId="{E7B5BEC2-3A1D-4E99-F65D-3CD28AC843E8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17" creationId="{8D06CE56-3881-4ADA-8CEF-D18B02C242A3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19" creationId="{79F3C543-62EC-4433-9C93-A2CD8764E9B4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21" creationId="{5DCB5928-DC7D-4612-9922-441966E15627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23" creationId="{682C1161-1736-45EC-99B7-33F3CAE9D517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25" creationId="{84D4DDB8-B68F-45B0-9F62-C4279996F672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27" creationId="{AF2F604E-43BE-4DC3-B983-E071523364F8}"/>
          </ac:spMkLst>
        </pc:spChg>
        <pc:spChg chg="add del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29" creationId="{08C9B587-E65E-4B52-B37C-ABEBB6E87928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34" creationId="{2D6FBB9D-1CAA-4D05-AB33-BABDFE17B843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36" creationId="{04727B71-B4B6-4823-80A1-68C40B475118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38" creationId="{79A6DB05-9FB5-4B07-8675-74C23D4FD89D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40" creationId="{0288C6B4-AFC3-407F-A595-EFFD38D4CCAF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42" creationId="{CF236821-17FE-429B-8D2C-08E13A64EA40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44" creationId="{C0BDBCD2-E081-43AB-9119-C55465E59757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46" creationId="{98E79BE4-34FE-485A-98A5-92CE8F7C4743}"/>
          </ac:spMkLst>
        </pc:spChg>
        <pc:spChg chg="add">
          <ac:chgData name="Kravárová Dominika" userId="S::kravarova1@gymzh.sk::9082c3b9-ce59-4d19-9a1f-194cf3b7c2c5" providerId="AD" clId="Web-{1BB1435F-0615-45D7-A981-56AC2D7EEC21}" dt="2023-11-29T10:37:12.383" v="402"/>
          <ac:spMkLst>
            <pc:docMk/>
            <pc:sldMk cId="2254178941" sldId="258"/>
            <ac:spMk id="48" creationId="{7A5F0580-5EE9-419F-96EE-B6529EF6E7D0}"/>
          </ac:spMkLst>
        </pc:spChg>
        <pc:picChg chg="add mod ord">
          <ac:chgData name="Kravárová Dominika" userId="S::kravarova1@gymzh.sk::9082c3b9-ce59-4d19-9a1f-194cf3b7c2c5" providerId="AD" clId="Web-{1BB1435F-0615-45D7-A981-56AC2D7EEC21}" dt="2023-11-29T10:37:12.383" v="402"/>
          <ac:picMkLst>
            <pc:docMk/>
            <pc:sldMk cId="2254178941" sldId="258"/>
            <ac:picMk id="12" creationId="{48B73169-3FE7-96AF-98A4-16626106A72C}"/>
          </ac:picMkLst>
        </pc:picChg>
        <pc:inkChg chg="add del">
          <ac:chgData name="Kravárová Dominika" userId="S::kravarova1@gymzh.sk::9082c3b9-ce59-4d19-9a1f-194cf3b7c2c5" providerId="AD" clId="Web-{1BB1435F-0615-45D7-A981-56AC2D7EEC21}" dt="2023-11-29T10:30:19.841" v="333"/>
          <ac:inkMkLst>
            <pc:docMk/>
            <pc:sldMk cId="2254178941" sldId="258"/>
            <ac:inkMk id="5" creationId="{50638EAE-7A27-1A56-8233-F9675C8EA141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8.669" v="332"/>
          <ac:inkMkLst>
            <pc:docMk/>
            <pc:sldMk cId="2254178941" sldId="258"/>
            <ac:inkMk id="6" creationId="{C8B11286-2D8C-92A7-6666-1D96F0642236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7.794" v="331"/>
          <ac:inkMkLst>
            <pc:docMk/>
            <pc:sldMk cId="2254178941" sldId="258"/>
            <ac:inkMk id="7" creationId="{6AFE8028-EDE6-4D23-E25A-CD30D9BC15BB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6.857" v="330"/>
          <ac:inkMkLst>
            <pc:docMk/>
            <pc:sldMk cId="2254178941" sldId="258"/>
            <ac:inkMk id="8" creationId="{8EE1A5BA-BCEB-42C7-6369-56907B4947DE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3.669" v="329"/>
          <ac:inkMkLst>
            <pc:docMk/>
            <pc:sldMk cId="2254178941" sldId="258"/>
            <ac:inkMk id="9" creationId="{0DA50D7E-B3BE-E32C-9828-1E923BA72E2D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3.669" v="328"/>
          <ac:inkMkLst>
            <pc:docMk/>
            <pc:sldMk cId="2254178941" sldId="258"/>
            <ac:inkMk id="10" creationId="{5C5544A0-67C6-79AC-EA8A-063AAF197FA1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30:10.263" v="327"/>
          <ac:inkMkLst>
            <pc:docMk/>
            <pc:sldMk cId="2254178941" sldId="258"/>
            <ac:inkMk id="11" creationId="{BCBFB672-B743-6488-13CB-579EB343B34E}"/>
          </ac:inkMkLst>
        </pc:inkChg>
      </pc:sldChg>
      <pc:sldChg chg="modSp new">
        <pc:chgData name="Kravárová Dominika" userId="S::kravarova1@gymzh.sk::9082c3b9-ce59-4d19-9a1f-194cf3b7c2c5" providerId="AD" clId="Web-{1BB1435F-0615-45D7-A981-56AC2D7EEC21}" dt="2023-11-29T10:40:50.302" v="410" actId="20577"/>
        <pc:sldMkLst>
          <pc:docMk/>
          <pc:sldMk cId="2739221241" sldId="259"/>
        </pc:sldMkLst>
        <pc:spChg chg="mod">
          <ac:chgData name="Kravárová Dominika" userId="S::kravarova1@gymzh.sk::9082c3b9-ce59-4d19-9a1f-194cf3b7c2c5" providerId="AD" clId="Web-{1BB1435F-0615-45D7-A981-56AC2D7EEC21}" dt="2023-11-29T10:40:50.302" v="410" actId="20577"/>
          <ac:spMkLst>
            <pc:docMk/>
            <pc:sldMk cId="2739221241" sldId="259"/>
            <ac:spMk id="2" creationId="{82D7B086-6EC2-8D46-336B-BEBDF99EF119}"/>
          </ac:spMkLst>
        </pc:spChg>
      </pc:sldChg>
      <pc:sldChg chg="addSp delSp modSp new">
        <pc:chgData name="Kravárová Dominika" userId="S::kravarova1@gymzh.sk::9082c3b9-ce59-4d19-9a1f-194cf3b7c2c5" providerId="AD" clId="Web-{1BB1435F-0615-45D7-A981-56AC2D7EEC21}" dt="2023-11-29T10:43:40.735" v="420" actId="20577"/>
        <pc:sldMkLst>
          <pc:docMk/>
          <pc:sldMk cId="3621258128" sldId="260"/>
        </pc:sldMkLst>
        <pc:spChg chg="mod">
          <ac:chgData name="Kravárová Dominika" userId="S::kravarova1@gymzh.sk::9082c3b9-ce59-4d19-9a1f-194cf3b7c2c5" providerId="AD" clId="Web-{1BB1435F-0615-45D7-A981-56AC2D7EEC21}" dt="2023-11-29T10:43:34.500" v="417" actId="20577"/>
          <ac:spMkLst>
            <pc:docMk/>
            <pc:sldMk cId="3621258128" sldId="260"/>
            <ac:spMk id="2" creationId="{40965D5F-CD9C-3D05-F5DA-EE5387E20961}"/>
          </ac:spMkLst>
        </pc:spChg>
        <pc:spChg chg="mod">
          <ac:chgData name="Kravárová Dominika" userId="S::kravarova1@gymzh.sk::9082c3b9-ce59-4d19-9a1f-194cf3b7c2c5" providerId="AD" clId="Web-{1BB1435F-0615-45D7-A981-56AC2D7EEC21}" dt="2023-11-29T10:43:40.735" v="420" actId="20577"/>
          <ac:spMkLst>
            <pc:docMk/>
            <pc:sldMk cId="3621258128" sldId="260"/>
            <ac:spMk id="3" creationId="{E24567BA-B8E1-7179-B6F1-0A1EBBE1B96D}"/>
          </ac:spMkLst>
        </pc:spChg>
        <pc:inkChg chg="add del">
          <ac:chgData name="Kravárová Dominika" userId="S::kravarova1@gymzh.sk::9082c3b9-ce59-4d19-9a1f-194cf3b7c2c5" providerId="AD" clId="Web-{1BB1435F-0615-45D7-A981-56AC2D7EEC21}" dt="2023-11-29T10:43:22.359" v="415"/>
          <ac:inkMkLst>
            <pc:docMk/>
            <pc:sldMk cId="3621258128" sldId="260"/>
            <ac:inkMk id="4" creationId="{37F361F1-D6AB-8ED0-8B3C-22A1D88207E3}"/>
          </ac:inkMkLst>
        </pc:inkChg>
        <pc:inkChg chg="add del">
          <ac:chgData name="Kravárová Dominika" userId="S::kravarova1@gymzh.sk::9082c3b9-ce59-4d19-9a1f-194cf3b7c2c5" providerId="AD" clId="Web-{1BB1435F-0615-45D7-A981-56AC2D7EEC21}" dt="2023-11-29T10:43:18.405" v="414"/>
          <ac:inkMkLst>
            <pc:docMk/>
            <pc:sldMk cId="3621258128" sldId="260"/>
            <ac:inkMk id="5" creationId="{2596F55B-5F4A-6740-D467-547F5FE35A28}"/>
          </ac:inkMkLst>
        </pc:inkChg>
      </pc:sldChg>
      <pc:sldMasterChg chg="del delSldLayout">
        <pc:chgData name="Kravárová Dominika" userId="S::kravarova1@gymzh.sk::9082c3b9-ce59-4d19-9a1f-194cf3b7c2c5" providerId="AD" clId="Web-{1BB1435F-0615-45D7-A981-56AC2D7EEC21}" dt="2023-11-29T09:53:08.610" v="11"/>
        <pc:sldMasterMkLst>
          <pc:docMk/>
          <pc:sldMasterMk cId="3985243729" sldId="2147483648"/>
        </pc:sldMasterMkLst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79203270" sldId="2147483649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3225025331" sldId="2147483650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1699707045" sldId="2147483651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766611395" sldId="2147483652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2350720522" sldId="2147483653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2126593512" sldId="2147483654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2202979165" sldId="2147483655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908768759" sldId="2147483656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2413177480" sldId="2147483657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154028968" sldId="2147483658"/>
          </pc:sldLayoutMkLst>
        </pc:sldLayoutChg>
        <pc:sldLayoutChg chg="del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3985243729" sldId="2147483648"/>
            <pc:sldLayoutMk cId="1968980608" sldId="2147483659"/>
          </pc:sldLayoutMkLst>
        </pc:sldLayoutChg>
      </pc:sldMasterChg>
      <pc:sldMasterChg chg="add replId addSldLayout">
        <pc:chgData name="Kravárová Dominika" userId="S::kravarova1@gymzh.sk::9082c3b9-ce59-4d19-9a1f-194cf3b7c2c5" providerId="AD" clId="Web-{1BB1435F-0615-45D7-A981-56AC2D7EEC21}" dt="2023-11-29T09:53:08.610" v="11"/>
        <pc:sldMasterMkLst>
          <pc:docMk/>
          <pc:sldMasterMk cId="1135401865" sldId="2147483660"/>
        </pc:sldMasterMkLst>
        <pc:sldLayoutChg chg="ad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893923126" sldId="2147483661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3111932590" sldId="2147483662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729088909" sldId="2147483663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1976052475" sldId="2147483664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2837591230" sldId="2147483665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1917896967" sldId="2147483666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3512176227" sldId="2147483667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531648836" sldId="2147483668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2983438534" sldId="2147483669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2576230062" sldId="2147483670"/>
          </pc:sldLayoutMkLst>
        </pc:sldLayoutChg>
        <pc:sldLayoutChg chg="add replId">
          <pc:chgData name="Kravárová Dominika" userId="S::kravarova1@gymzh.sk::9082c3b9-ce59-4d19-9a1f-194cf3b7c2c5" providerId="AD" clId="Web-{1BB1435F-0615-45D7-A981-56AC2D7EEC21}" dt="2023-11-29T09:53:08.610" v="11"/>
          <pc:sldLayoutMkLst>
            <pc:docMk/>
            <pc:sldMasterMk cId="1135401865" sldId="2147483660"/>
            <pc:sldLayoutMk cId="2220807837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8CE13-A9DF-48CE-947F-E2CDD4D86C4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0546E2-553B-45D7-9C6A-87EC0500050E}">
      <dgm:prSet/>
      <dgm:spPr/>
      <dgm:t>
        <a:bodyPr/>
        <a:lstStyle/>
        <a:p>
          <a:pPr rtl="0"/>
          <a:r>
            <a:rPr lang="sk-SK" dirty="0"/>
            <a:t>Samo nastaviteľné tenisky, ktoré môžeme prispôsobovať našim nohám</a:t>
          </a:r>
          <a:r>
            <a:rPr lang="sk-SK" dirty="0">
              <a:latin typeface="Avenir Next LT Pro"/>
            </a:rPr>
            <a:t> </a:t>
          </a:r>
          <a:endParaRPr lang="en-US" dirty="0"/>
        </a:p>
      </dgm:t>
    </dgm:pt>
    <dgm:pt modelId="{CD20CF6F-C9C4-432C-A0CE-F3556DA2CF67}" type="parTrans" cxnId="{BF9745A2-0A06-41E6-810A-2B12C09A5109}">
      <dgm:prSet/>
      <dgm:spPr/>
      <dgm:t>
        <a:bodyPr/>
        <a:lstStyle/>
        <a:p>
          <a:endParaRPr lang="en-US"/>
        </a:p>
      </dgm:t>
    </dgm:pt>
    <dgm:pt modelId="{F86CDD94-149D-46D9-A21C-E367E669E37B}" type="sibTrans" cxnId="{BF9745A2-0A06-41E6-810A-2B12C09A5109}">
      <dgm:prSet/>
      <dgm:spPr/>
      <dgm:t>
        <a:bodyPr/>
        <a:lstStyle/>
        <a:p>
          <a:endParaRPr lang="en-US"/>
        </a:p>
      </dgm:t>
    </dgm:pt>
    <dgm:pt modelId="{BE84E282-5E82-431D-BE42-9FE5063D8649}">
      <dgm:prSet/>
      <dgm:spPr/>
      <dgm:t>
        <a:bodyPr/>
        <a:lstStyle/>
        <a:p>
          <a:pPr rtl="0"/>
          <a:r>
            <a:rPr lang="sk-SK" dirty="0"/>
            <a:t>Jednoducho </a:t>
          </a:r>
          <a:r>
            <a:rPr lang="sk-SK" dirty="0">
              <a:latin typeface="Avenir Next LT Pro"/>
            </a:rPr>
            <a:t>stlačíme </a:t>
          </a:r>
          <a:r>
            <a:rPr lang="sk-SK" b="1" dirty="0"/>
            <a:t>pushadlo </a:t>
          </a:r>
          <a:r>
            <a:rPr lang="sk-SK" dirty="0"/>
            <a:t>- vnútro topánky sa nafúkne a tým vyplní priestor </a:t>
          </a:r>
          <a:endParaRPr lang="en-US" dirty="0"/>
        </a:p>
      </dgm:t>
    </dgm:pt>
    <dgm:pt modelId="{70142892-09D2-4701-A665-9D2A075EA8AC}" type="parTrans" cxnId="{622911F2-5486-4734-B988-1102DE60F18B}">
      <dgm:prSet/>
      <dgm:spPr/>
      <dgm:t>
        <a:bodyPr/>
        <a:lstStyle/>
        <a:p>
          <a:endParaRPr lang="en-US"/>
        </a:p>
      </dgm:t>
    </dgm:pt>
    <dgm:pt modelId="{35ED82FB-851D-4C37-BC85-035F3B1513C9}" type="sibTrans" cxnId="{622911F2-5486-4734-B988-1102DE60F18B}">
      <dgm:prSet/>
      <dgm:spPr/>
      <dgm:t>
        <a:bodyPr/>
        <a:lstStyle/>
        <a:p>
          <a:endParaRPr lang="en-US"/>
        </a:p>
      </dgm:t>
    </dgm:pt>
    <dgm:pt modelId="{514D8D09-5568-48F6-89FF-D98BD036C9B4}">
      <dgm:prSet/>
      <dgm:spPr/>
      <dgm:t>
        <a:bodyPr/>
        <a:lstStyle/>
        <a:p>
          <a:r>
            <a:rPr lang="sk-SK" dirty="0"/>
            <a:t>Tlačidlo </a:t>
          </a:r>
          <a:r>
            <a:rPr lang="sk-SK" b="1" dirty="0" err="1"/>
            <a:t>odfukávač</a:t>
          </a:r>
          <a:r>
            <a:rPr lang="sk-SK" b="1" dirty="0"/>
            <a:t> </a:t>
          </a:r>
          <a:r>
            <a:rPr lang="sk-SK" dirty="0"/>
            <a:t>slúži na pravý opak - topánka sa naspať </a:t>
          </a:r>
          <a:r>
            <a:rPr lang="sk-SK" dirty="0" err="1"/>
            <a:t>zväčšií</a:t>
          </a:r>
          <a:r>
            <a:rPr lang="sk-SK" dirty="0"/>
            <a:t> </a:t>
          </a:r>
          <a:endParaRPr lang="en-US" dirty="0"/>
        </a:p>
      </dgm:t>
    </dgm:pt>
    <dgm:pt modelId="{4EAEA192-5417-4A83-9B62-5BD8736AC11E}" type="parTrans" cxnId="{70642D60-3430-4D73-8629-488BFA6A19AE}">
      <dgm:prSet/>
      <dgm:spPr/>
      <dgm:t>
        <a:bodyPr/>
        <a:lstStyle/>
        <a:p>
          <a:endParaRPr lang="en-US"/>
        </a:p>
      </dgm:t>
    </dgm:pt>
    <dgm:pt modelId="{CC6A93F5-7EAB-4E8D-90F1-1C96803793B0}" type="sibTrans" cxnId="{70642D60-3430-4D73-8629-488BFA6A19AE}">
      <dgm:prSet/>
      <dgm:spPr/>
      <dgm:t>
        <a:bodyPr/>
        <a:lstStyle/>
        <a:p>
          <a:endParaRPr lang="en-US"/>
        </a:p>
      </dgm:t>
    </dgm:pt>
    <dgm:pt modelId="{FC7BB781-2399-4B02-BFD3-79DE1880F815}" type="pres">
      <dgm:prSet presAssocID="{49F8CE13-A9DF-48CE-947F-E2CDD4D86C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A30852-379C-4F7E-B52C-976620F07FB1}" type="pres">
      <dgm:prSet presAssocID="{100546E2-553B-45D7-9C6A-87EC0500050E}" presName="hierRoot1" presStyleCnt="0"/>
      <dgm:spPr/>
    </dgm:pt>
    <dgm:pt modelId="{1B97FCD8-B39F-4E9E-923E-58DBF26636CD}" type="pres">
      <dgm:prSet presAssocID="{100546E2-553B-45D7-9C6A-87EC0500050E}" presName="composite" presStyleCnt="0"/>
      <dgm:spPr/>
    </dgm:pt>
    <dgm:pt modelId="{8F3B6EF4-9919-44F2-90B5-7A666BB37F4B}" type="pres">
      <dgm:prSet presAssocID="{100546E2-553B-45D7-9C6A-87EC0500050E}" presName="background" presStyleLbl="node0" presStyleIdx="0" presStyleCnt="3"/>
      <dgm:spPr/>
    </dgm:pt>
    <dgm:pt modelId="{1BB539BC-8461-4912-AE0E-CD36C7534747}" type="pres">
      <dgm:prSet presAssocID="{100546E2-553B-45D7-9C6A-87EC0500050E}" presName="text" presStyleLbl="fgAcc0" presStyleIdx="0" presStyleCnt="3">
        <dgm:presLayoutVars>
          <dgm:chPref val="3"/>
        </dgm:presLayoutVars>
      </dgm:prSet>
      <dgm:spPr/>
    </dgm:pt>
    <dgm:pt modelId="{94D6EB7B-75F8-4A14-8AE7-41EF0A0537C9}" type="pres">
      <dgm:prSet presAssocID="{100546E2-553B-45D7-9C6A-87EC0500050E}" presName="hierChild2" presStyleCnt="0"/>
      <dgm:spPr/>
    </dgm:pt>
    <dgm:pt modelId="{B0F14D48-7755-4FCC-91BD-AEEEF46FB326}" type="pres">
      <dgm:prSet presAssocID="{BE84E282-5E82-431D-BE42-9FE5063D8649}" presName="hierRoot1" presStyleCnt="0"/>
      <dgm:spPr/>
    </dgm:pt>
    <dgm:pt modelId="{98648F35-1424-400A-9C1B-C00EC4600412}" type="pres">
      <dgm:prSet presAssocID="{BE84E282-5E82-431D-BE42-9FE5063D8649}" presName="composite" presStyleCnt="0"/>
      <dgm:spPr/>
    </dgm:pt>
    <dgm:pt modelId="{E7455450-BB32-449E-9DDF-1915CE94ACDE}" type="pres">
      <dgm:prSet presAssocID="{BE84E282-5E82-431D-BE42-9FE5063D8649}" presName="background" presStyleLbl="node0" presStyleIdx="1" presStyleCnt="3"/>
      <dgm:spPr/>
    </dgm:pt>
    <dgm:pt modelId="{8AA4E2C8-5B86-432B-94F8-39DD2F33C2A8}" type="pres">
      <dgm:prSet presAssocID="{BE84E282-5E82-431D-BE42-9FE5063D8649}" presName="text" presStyleLbl="fgAcc0" presStyleIdx="1" presStyleCnt="3">
        <dgm:presLayoutVars>
          <dgm:chPref val="3"/>
        </dgm:presLayoutVars>
      </dgm:prSet>
      <dgm:spPr/>
    </dgm:pt>
    <dgm:pt modelId="{68EACAEF-02BF-448A-92ED-1B02C1A383F9}" type="pres">
      <dgm:prSet presAssocID="{BE84E282-5E82-431D-BE42-9FE5063D8649}" presName="hierChild2" presStyleCnt="0"/>
      <dgm:spPr/>
    </dgm:pt>
    <dgm:pt modelId="{29089362-1E8A-4F9E-9CEF-15962AC14DCA}" type="pres">
      <dgm:prSet presAssocID="{514D8D09-5568-48F6-89FF-D98BD036C9B4}" presName="hierRoot1" presStyleCnt="0"/>
      <dgm:spPr/>
    </dgm:pt>
    <dgm:pt modelId="{106BFC02-901B-4292-8CB6-8CCAF7BF2E20}" type="pres">
      <dgm:prSet presAssocID="{514D8D09-5568-48F6-89FF-D98BD036C9B4}" presName="composite" presStyleCnt="0"/>
      <dgm:spPr/>
    </dgm:pt>
    <dgm:pt modelId="{B8CC8B9D-C726-4324-BD04-CE63C93EEAEA}" type="pres">
      <dgm:prSet presAssocID="{514D8D09-5568-48F6-89FF-D98BD036C9B4}" presName="background" presStyleLbl="node0" presStyleIdx="2" presStyleCnt="3"/>
      <dgm:spPr/>
    </dgm:pt>
    <dgm:pt modelId="{6FDBF2BE-2679-4587-A33B-F40F0E811090}" type="pres">
      <dgm:prSet presAssocID="{514D8D09-5568-48F6-89FF-D98BD036C9B4}" presName="text" presStyleLbl="fgAcc0" presStyleIdx="2" presStyleCnt="3">
        <dgm:presLayoutVars>
          <dgm:chPref val="3"/>
        </dgm:presLayoutVars>
      </dgm:prSet>
      <dgm:spPr/>
    </dgm:pt>
    <dgm:pt modelId="{41693094-5EBB-47B8-8F24-69360F18E8ED}" type="pres">
      <dgm:prSet presAssocID="{514D8D09-5568-48F6-89FF-D98BD036C9B4}" presName="hierChild2" presStyleCnt="0"/>
      <dgm:spPr/>
    </dgm:pt>
  </dgm:ptLst>
  <dgm:cxnLst>
    <dgm:cxn modelId="{12757C27-B960-4E77-9637-753F309D165B}" type="presOf" srcId="{100546E2-553B-45D7-9C6A-87EC0500050E}" destId="{1BB539BC-8461-4912-AE0E-CD36C7534747}" srcOrd="0" destOrd="0" presId="urn:microsoft.com/office/officeart/2005/8/layout/hierarchy1"/>
    <dgm:cxn modelId="{70642D60-3430-4D73-8629-488BFA6A19AE}" srcId="{49F8CE13-A9DF-48CE-947F-E2CDD4D86C44}" destId="{514D8D09-5568-48F6-89FF-D98BD036C9B4}" srcOrd="2" destOrd="0" parTransId="{4EAEA192-5417-4A83-9B62-5BD8736AC11E}" sibTransId="{CC6A93F5-7EAB-4E8D-90F1-1C96803793B0}"/>
    <dgm:cxn modelId="{BF9745A2-0A06-41E6-810A-2B12C09A5109}" srcId="{49F8CE13-A9DF-48CE-947F-E2CDD4D86C44}" destId="{100546E2-553B-45D7-9C6A-87EC0500050E}" srcOrd="0" destOrd="0" parTransId="{CD20CF6F-C9C4-432C-A0CE-F3556DA2CF67}" sibTransId="{F86CDD94-149D-46D9-A21C-E367E669E37B}"/>
    <dgm:cxn modelId="{F4F7CBB2-6221-49BE-AD01-A92A457D1B77}" type="presOf" srcId="{49F8CE13-A9DF-48CE-947F-E2CDD4D86C44}" destId="{FC7BB781-2399-4B02-BFD3-79DE1880F815}" srcOrd="0" destOrd="0" presId="urn:microsoft.com/office/officeart/2005/8/layout/hierarchy1"/>
    <dgm:cxn modelId="{A74229F0-77C9-4F2A-9625-FBCB3A0A53AA}" type="presOf" srcId="{514D8D09-5568-48F6-89FF-D98BD036C9B4}" destId="{6FDBF2BE-2679-4587-A33B-F40F0E811090}" srcOrd="0" destOrd="0" presId="urn:microsoft.com/office/officeart/2005/8/layout/hierarchy1"/>
    <dgm:cxn modelId="{622911F2-5486-4734-B988-1102DE60F18B}" srcId="{49F8CE13-A9DF-48CE-947F-E2CDD4D86C44}" destId="{BE84E282-5E82-431D-BE42-9FE5063D8649}" srcOrd="1" destOrd="0" parTransId="{70142892-09D2-4701-A665-9D2A075EA8AC}" sibTransId="{35ED82FB-851D-4C37-BC85-035F3B1513C9}"/>
    <dgm:cxn modelId="{D34B59FD-1468-4A0D-85F2-0A53D7201A4F}" type="presOf" srcId="{BE84E282-5E82-431D-BE42-9FE5063D8649}" destId="{8AA4E2C8-5B86-432B-94F8-39DD2F33C2A8}" srcOrd="0" destOrd="0" presId="urn:microsoft.com/office/officeart/2005/8/layout/hierarchy1"/>
    <dgm:cxn modelId="{5E890FA2-0CA0-4653-A594-0497BE0682F4}" type="presParOf" srcId="{FC7BB781-2399-4B02-BFD3-79DE1880F815}" destId="{5EA30852-379C-4F7E-B52C-976620F07FB1}" srcOrd="0" destOrd="0" presId="urn:microsoft.com/office/officeart/2005/8/layout/hierarchy1"/>
    <dgm:cxn modelId="{7D11BED9-A64E-4A07-B4E9-6DD29E21DA3F}" type="presParOf" srcId="{5EA30852-379C-4F7E-B52C-976620F07FB1}" destId="{1B97FCD8-B39F-4E9E-923E-58DBF26636CD}" srcOrd="0" destOrd="0" presId="urn:microsoft.com/office/officeart/2005/8/layout/hierarchy1"/>
    <dgm:cxn modelId="{CE322A4B-94E6-42C5-B812-AFF1B19C4B6B}" type="presParOf" srcId="{1B97FCD8-B39F-4E9E-923E-58DBF26636CD}" destId="{8F3B6EF4-9919-44F2-90B5-7A666BB37F4B}" srcOrd="0" destOrd="0" presId="urn:microsoft.com/office/officeart/2005/8/layout/hierarchy1"/>
    <dgm:cxn modelId="{8F4D1022-9066-4FC5-8086-4AFCA9464485}" type="presParOf" srcId="{1B97FCD8-B39F-4E9E-923E-58DBF26636CD}" destId="{1BB539BC-8461-4912-AE0E-CD36C7534747}" srcOrd="1" destOrd="0" presId="urn:microsoft.com/office/officeart/2005/8/layout/hierarchy1"/>
    <dgm:cxn modelId="{C48A6FA8-0A59-41FA-A810-C1FBB902D00F}" type="presParOf" srcId="{5EA30852-379C-4F7E-B52C-976620F07FB1}" destId="{94D6EB7B-75F8-4A14-8AE7-41EF0A0537C9}" srcOrd="1" destOrd="0" presId="urn:microsoft.com/office/officeart/2005/8/layout/hierarchy1"/>
    <dgm:cxn modelId="{A4A0B7DC-8D88-4B54-8E60-77EBCFD4CBC9}" type="presParOf" srcId="{FC7BB781-2399-4B02-BFD3-79DE1880F815}" destId="{B0F14D48-7755-4FCC-91BD-AEEEF46FB326}" srcOrd="1" destOrd="0" presId="urn:microsoft.com/office/officeart/2005/8/layout/hierarchy1"/>
    <dgm:cxn modelId="{CF5EB050-80EE-421A-A2A4-5489F00FA6FD}" type="presParOf" srcId="{B0F14D48-7755-4FCC-91BD-AEEEF46FB326}" destId="{98648F35-1424-400A-9C1B-C00EC4600412}" srcOrd="0" destOrd="0" presId="urn:microsoft.com/office/officeart/2005/8/layout/hierarchy1"/>
    <dgm:cxn modelId="{C6731804-47CC-4954-B119-883E86C46F23}" type="presParOf" srcId="{98648F35-1424-400A-9C1B-C00EC4600412}" destId="{E7455450-BB32-449E-9DDF-1915CE94ACDE}" srcOrd="0" destOrd="0" presId="urn:microsoft.com/office/officeart/2005/8/layout/hierarchy1"/>
    <dgm:cxn modelId="{8D7EDDF4-6601-4C95-AF95-D9C53583C54A}" type="presParOf" srcId="{98648F35-1424-400A-9C1B-C00EC4600412}" destId="{8AA4E2C8-5B86-432B-94F8-39DD2F33C2A8}" srcOrd="1" destOrd="0" presId="urn:microsoft.com/office/officeart/2005/8/layout/hierarchy1"/>
    <dgm:cxn modelId="{4B05B6B2-47D6-4769-9856-98ADA2392C22}" type="presParOf" srcId="{B0F14D48-7755-4FCC-91BD-AEEEF46FB326}" destId="{68EACAEF-02BF-448A-92ED-1B02C1A383F9}" srcOrd="1" destOrd="0" presId="urn:microsoft.com/office/officeart/2005/8/layout/hierarchy1"/>
    <dgm:cxn modelId="{F79A7903-8F02-490D-ADF6-AD9FD988B31B}" type="presParOf" srcId="{FC7BB781-2399-4B02-BFD3-79DE1880F815}" destId="{29089362-1E8A-4F9E-9CEF-15962AC14DCA}" srcOrd="2" destOrd="0" presId="urn:microsoft.com/office/officeart/2005/8/layout/hierarchy1"/>
    <dgm:cxn modelId="{1D6CA6E8-742B-4ADB-8235-1BFF392CBCD6}" type="presParOf" srcId="{29089362-1E8A-4F9E-9CEF-15962AC14DCA}" destId="{106BFC02-901B-4292-8CB6-8CCAF7BF2E20}" srcOrd="0" destOrd="0" presId="urn:microsoft.com/office/officeart/2005/8/layout/hierarchy1"/>
    <dgm:cxn modelId="{F3BA62B9-D059-40A9-B4A7-43CA8AA38113}" type="presParOf" srcId="{106BFC02-901B-4292-8CB6-8CCAF7BF2E20}" destId="{B8CC8B9D-C726-4324-BD04-CE63C93EEAEA}" srcOrd="0" destOrd="0" presId="urn:microsoft.com/office/officeart/2005/8/layout/hierarchy1"/>
    <dgm:cxn modelId="{6F6DDBCC-E3B6-4204-914B-A266494B3401}" type="presParOf" srcId="{106BFC02-901B-4292-8CB6-8CCAF7BF2E20}" destId="{6FDBF2BE-2679-4587-A33B-F40F0E811090}" srcOrd="1" destOrd="0" presId="urn:microsoft.com/office/officeart/2005/8/layout/hierarchy1"/>
    <dgm:cxn modelId="{FFA8FD45-176A-403E-B9AB-08CC62EC3B84}" type="presParOf" srcId="{29089362-1E8A-4F9E-9CEF-15962AC14DCA}" destId="{41693094-5EBB-47B8-8F24-69360F18E8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B6EF4-9919-44F2-90B5-7A666BB37F4B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539BC-8461-4912-AE0E-CD36C7534747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Samo nastaviteľné tenisky, ktoré môžeme prispôsobovať našim nohám</a:t>
          </a:r>
          <a:r>
            <a:rPr lang="sk-SK" sz="2200" kern="1200" dirty="0">
              <a:latin typeface="Avenir Next LT Pro"/>
            </a:rPr>
            <a:t> </a:t>
          </a:r>
          <a:endParaRPr lang="en-US" sz="2200" kern="1200" dirty="0"/>
        </a:p>
      </dsp:txBody>
      <dsp:txXfrm>
        <a:off x="383617" y="1450847"/>
        <a:ext cx="2847502" cy="1768010"/>
      </dsp:txXfrm>
    </dsp:sp>
    <dsp:sp modelId="{E7455450-BB32-449E-9DDF-1915CE94ACDE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4E2C8-5B86-432B-94F8-39DD2F33C2A8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Jednoducho </a:t>
          </a:r>
          <a:r>
            <a:rPr lang="sk-SK" sz="2200" kern="1200" dirty="0">
              <a:latin typeface="Avenir Next LT Pro"/>
            </a:rPr>
            <a:t>stlačíme </a:t>
          </a:r>
          <a:r>
            <a:rPr lang="sk-SK" sz="2200" b="1" kern="1200" dirty="0"/>
            <a:t>pushadlo </a:t>
          </a:r>
          <a:r>
            <a:rPr lang="sk-SK" sz="2200" kern="1200" dirty="0"/>
            <a:t>- vnútro topánky sa nafúkne a tým vyplní priestor </a:t>
          </a:r>
          <a:endParaRPr lang="en-US" sz="2200" kern="1200" dirty="0"/>
        </a:p>
      </dsp:txBody>
      <dsp:txXfrm>
        <a:off x="3998355" y="1450847"/>
        <a:ext cx="2847502" cy="1768010"/>
      </dsp:txXfrm>
    </dsp:sp>
    <dsp:sp modelId="{B8CC8B9D-C726-4324-BD04-CE63C93EEAEA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BF2BE-2679-4587-A33B-F40F0E811090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Tlačidlo </a:t>
          </a:r>
          <a:r>
            <a:rPr lang="sk-SK" sz="2200" b="1" kern="1200" dirty="0" err="1"/>
            <a:t>odfukávač</a:t>
          </a:r>
          <a:r>
            <a:rPr lang="sk-SK" sz="2200" b="1" kern="1200" dirty="0"/>
            <a:t> </a:t>
          </a:r>
          <a:r>
            <a:rPr lang="sk-SK" sz="2200" kern="1200" dirty="0"/>
            <a:t>slúži na pravý opak - topánka sa naspať </a:t>
          </a:r>
          <a:r>
            <a:rPr lang="sk-SK" sz="2200" kern="1200" dirty="0" err="1"/>
            <a:t>zväčšií</a:t>
          </a:r>
          <a:r>
            <a:rPr lang="sk-SK" sz="2200" kern="1200" dirty="0"/>
            <a:t> </a:t>
          </a:r>
          <a:endParaRPr lang="en-US" sz="2200" kern="1200" dirty="0"/>
        </a:p>
      </dsp:txBody>
      <dsp:txXfrm>
        <a:off x="7613092" y="1450847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9T12:05:16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25007 10388 0 0 0,'-5'-4'10367'0'0,"-1"-12"-10303"0"0,-5-8-32 0 0,-1 0-32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11430 6077 0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1908 9286 0 0 0,'6'-11'4863'0'0,"6"-8"-4543"0"0,2-7-256 0 0,4-10 128 0 0,9-4-128 0 0,6 5-32 0 0,2 3 0 0 0,7 2 0 0 0,0 0-32 0 0,5 0 0 0 0,0 0 0 0 0,-4 4 64 0 0,3 13-32 0 0,-2 14 0 0 0,2 12 64 0 0,0 9-32 0 0,-4 6 160 0 0,-8 9 256 0 0,-10 9-352 0 0,-10 8 192 0 0,-6 0-288 0 0,-6 1 160 0 0,-2-3-64 0 0,-7 0 64 0 0,-7-3-192 0 0,-7-5 0 0 0,-6-4 64 0 0,-2-4-32 0 0,-8-2 32 0 0,-3-2-64 0 0,-6-1 64 0 0,1-1 480 0 0,-4-4 0 0 0,2-8 384 0 0,-3-1-864 0 0,19-3-416 0 0,19-5 352 0 0,23 2 0 0 0,21-1 0 0 0,9 4 0 0 0,9-2 0 0 0,1 4 0 0 0,-2 3 32 0 0,-5 5 0 0 0,-4 9 32 0 0,-8 3-96 0 0,-6 8 32 0 0,-6 6 96 0 0,-7 0-64 0 0,-5 3-32 0 0,-10-3 32 0 0,-4 1-32 0 0,-7-3 64 0 0,-12-4-32 0 0,-6-4 352 0 0,-5-4-288 0 0,-5-2 96 0 0,-3-7 0 0 0,-3-3-160 0 0,0 0 0 0 0,-2-4 96 0 0,1-6 288 0 0,-1 1-128 0 0,-4-3-32 0 0,3-3-128 0 0,-2-3-64 0 0,3-8 0 0 0,10-4-64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2364 9816 0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2399 9798 0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2381 9781 0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10864 8687 0 0 0,'0'11'9663'0'0,"-5"9"-9471"0"0,-2 11-96 0 0,0 7-64 0 0,-4 6 0 0 0,0 8-64 0 0,2 0-32 0 0,-4 1-64 0 0,2 9-192 0 0,2 3-256 0 0,2 3 288 0 0,-2-6-192 0 0,-1-2 192 0 0,3-6 256 0 0,7-7 512 0 0,9-1-352 0 0,8-2 32 0 0,12-10 224 0 0,7-4-256 0 0,8-8 32 0 0,1-2 64 0 0,5-4-96 0 0,-2-5 64 0 0,2-5 256 0 0,4-3 288 0 0,-3 4-416 0 0,2 0-192 0 0,1-1-160 0 0,-7-2 32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11117 8916 0 0 0,'0'6'9663'0'0,"-6"12"-9631"0"0,-1 8 0 0 0,0 11 32 0 0,-3 10-32 0 0,-1 2 0 0 0,1 3 0 0 0,4-1-32 0 0,1 1 0 0 0,3 3 0 0 0,1-3 0 0 0,-5 0 0 0 0,-1 3 0 0 0,1-4-32 0 0,1 2 0 0 0,-4-4 0 0 0,0 0 32 0 0,1 4 0 0 0,-4-3 0 0 0,1 2 0 0 0,2 1 0 0 0,-2-1 768 0 0,-1-11-768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11148 9499 0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7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7726 10575 0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7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7084 10592 0 0 0,'-9'0'2015'0'0,"-12"5"-1695"0"0,-7 5 352 0 0,1 2-672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9T16:24:41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18309 4824 16383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7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8573 10028 0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1887 6226 0 0 0,'11'-5'12671'0'0,"9"-3"-12639"0"0,11-4 96 0 0,7-6-96 0 0,1-5 0 0 0,0-4-32 0 0,4-9-32 0 0,0-2 32 0 0,-2-2 0 0 0,-2 2 0 0 0,-3 2-32 0 0,3 1 32 0 0,-4-4 0 0 0,-4-1 0 0 0,-1 2 0 0 0,0-5 0 0 0,5 1 0 0 0,2 1 0 0 0,0 3 0 0 0,0 3 0 0 0,-8 11 416 0 0,-13 22-384 0 0,-9 22-32 0 0,-12 17 32 0 0,-5 9 0 0 0,-6 7-32 0 0,-5 0 0 0 0,-5 1 32 0 0,2-3 0 0 0,0 1-32 0 0,-2 2 64 0 0,-1-2-64 0 0,-2 0 0 0 0,4 2 32 0 0,1-3-32 0 0,0 1 0 0 0,-3 3 0 0 0,-1-4 0 0 0,4 1 0 0 0,1-3 0 0 0,-2-4 0 0 0,4-11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2328 6306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2364 6088 0 0 0,'5'-11'11231'0'0,"2"-3"-11231"0"0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10918 6015 0 0 0,'6'-11'10527'0'0,"6"-9"-10463"0"0,8-11 0 0 0,5-7 0 0 0,3-1 32 0 0,3-6-64 0 0,-4 1-32 0 0,5 1 0 0 0,1 3 32 0 0,1-2 0 0 0,5 6 0 0 0,2 3-64 0 0,-1 2 32 0 0,3 7 0 0 0,1 7 32 0 0,2 12 0 0 0,-1 12-160 0 0,-2 10 96 0 0,-9 13 0 0 0,-10 13 0 0 0,-14 3 0 0 0,-10 6 32 0 0,-9-2 0 0 0,-9 3 0 0 0,-7-4 0 0 0,-4 2 0 0 0,-3-4 0 0 0,-1-3-64 0 0,-1-4 32 0 0,-4 1 0 0 0,-3 0 32 0 0,2-2 0 0 0,1-2 0 0 0,3 3 0 0 0,0 0 0 0 0,3-1 0 0 0,0-2 32 0 0,0-2 0 0 0,11-1 416 0 0,21-7-448 0 0,14-2 0 0 0,17-6 32 0 0,7-6 0 0 0,9-5 0 0 0,7-4 0 0 0,0-3-192 0 0,0-1 64 0 0,-7-1 96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11501 6077 0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11448 6059 1375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30T10:45:46.7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11501 6041 0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078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25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2312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00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385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883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7622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969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12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5247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8890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0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xhere.com/sk/photo/95420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4.png"/><Relationship Id="rId18" Type="http://schemas.openxmlformats.org/officeDocument/2006/relationships/customXml" Target="../ink/ink11.xml"/><Relationship Id="rId26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customXml" Target="../ink/ink13.xml"/><Relationship Id="rId7" Type="http://schemas.openxmlformats.org/officeDocument/2006/relationships/image" Target="../media/image11.png"/><Relationship Id="rId12" Type="http://schemas.openxmlformats.org/officeDocument/2006/relationships/customXml" Target="../ink/ink6.xml"/><Relationship Id="rId17" Type="http://schemas.openxmlformats.org/officeDocument/2006/relationships/customXml" Target="../ink/ink10.xml"/><Relationship Id="rId25" Type="http://schemas.openxmlformats.org/officeDocument/2006/relationships/customXml" Target="../ink/ink16.xml"/><Relationship Id="rId2" Type="http://schemas.openxmlformats.org/officeDocument/2006/relationships/image" Target="../media/image7.png"/><Relationship Id="rId16" Type="http://schemas.openxmlformats.org/officeDocument/2006/relationships/customXml" Target="../ink/ink9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3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customXml" Target="../ink/ink8.xml"/><Relationship Id="rId23" Type="http://schemas.openxmlformats.org/officeDocument/2006/relationships/customXml" Target="../ink/ink15.xml"/><Relationship Id="rId10" Type="http://schemas.openxmlformats.org/officeDocument/2006/relationships/customXml" Target="../ink/ink5.xml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customXml" Target="../ink/ink7.xml"/><Relationship Id="rId22" Type="http://schemas.openxmlformats.org/officeDocument/2006/relationships/customXml" Target="../ink/ink14.xml"/><Relationship Id="rId27" Type="http://schemas.openxmlformats.org/officeDocument/2006/relationships/customXml" Target="../ink/ink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9AB10-40E5-48C5-53CC-241CA8023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2" b="1"/>
          <a:stretch/>
        </p:blipFill>
        <p:spPr>
          <a:xfrm>
            <a:off x="-223004" y="-204429"/>
            <a:ext cx="12191979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sk-SK" sz="6600">
                <a:solidFill>
                  <a:schemeClr val="bg1"/>
                </a:solidFill>
                <a:ea typeface="Calibri Light"/>
                <a:cs typeface="Calibri Light"/>
              </a:rPr>
              <a:t>Shoeshifter</a:t>
            </a:r>
            <a:endParaRPr lang="sk-SK" sz="660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sk-SK">
                <a:solidFill>
                  <a:schemeClr val="bg1"/>
                </a:solidFill>
              </a:rPr>
              <a:t>Remeselné dni 2023</a:t>
            </a: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0C66B-C247-BCDC-75E8-A11F284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42" y="1938528"/>
            <a:ext cx="10977372" cy="2990088"/>
          </a:xfrm>
        </p:spPr>
        <p:txBody>
          <a:bodyPr>
            <a:normAutofit/>
          </a:bodyPr>
          <a:lstStyle/>
          <a:p>
            <a:r>
              <a:rPr lang="sk-SK" sz="5900" b="1" dirty="0"/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00336971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65D5F-CD9C-3D05-F5DA-EE5387E2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4567BA-B8E1-7179-B6F1-0A1EBBE1B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>
                <a:ea typeface="+mn-lt"/>
                <a:cs typeface="+mn-lt"/>
                <a:hlinkClick r:id="rId2"/>
              </a:rPr>
              <a:t>https://pxhere.com/sk/photo/954205</a:t>
            </a:r>
            <a:endParaRPr lang="sk-SK">
              <a:ea typeface="+mn-lt"/>
              <a:cs typeface="+mn-lt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125812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1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14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1778FD-F69A-88B0-66CB-F4BAD3504D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To </a:t>
            </a:r>
            <a:r>
              <a:rPr lang="en-US" sz="5200" dirty="0" err="1"/>
              <a:t>sme</a:t>
            </a:r>
            <a:r>
              <a:rPr lang="en-US" sz="5200" dirty="0"/>
              <a:t> my</a:t>
            </a: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18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53B1DF-DA99-B979-C7D2-7B65B8737D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5896" y="3376724"/>
            <a:ext cx="6467099" cy="32012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u="sng" noProof="1"/>
              <a:t>Leader</a:t>
            </a:r>
            <a:r>
              <a:rPr lang="en-US" sz="2200" noProof="1"/>
              <a:t>: Nikol (Capybara) Sobeková</a:t>
            </a:r>
          </a:p>
          <a:p>
            <a:r>
              <a:rPr lang="en-US" sz="2200" u="sng" noProof="1"/>
              <a:t>Vývojár</a:t>
            </a:r>
            <a:r>
              <a:rPr lang="en-US" sz="2200" noProof="1"/>
              <a:t>: Dominika (Syseľ) Kravárová</a:t>
            </a:r>
          </a:p>
          <a:p>
            <a:r>
              <a:rPr lang="en-US" sz="2200" u="sng" noProof="1"/>
              <a:t>Marketing</a:t>
            </a:r>
            <a:r>
              <a:rPr lang="en-US" sz="2200" noProof="1"/>
              <a:t>: Katka (Medvedík čistotný) Čierna</a:t>
            </a:r>
          </a:p>
          <a:p>
            <a:r>
              <a:rPr lang="en-US" sz="2200" u="sng" noProof="1"/>
              <a:t>Dizajnéri</a:t>
            </a:r>
            <a:r>
              <a:rPr lang="en-US" sz="2200" noProof="1"/>
              <a:t>: Janka (Leňochod) Pažítková</a:t>
            </a:r>
          </a:p>
          <a:p>
            <a:pPr marL="0" indent="0">
              <a:buNone/>
            </a:pPr>
            <a:r>
              <a:rPr lang="en-US" sz="2200" noProof="1"/>
              <a:t>                       Michaela (Potkan</a:t>
            </a:r>
            <a:r>
              <a:rPr lang="en-US" sz="2200" dirty="0"/>
              <a:t>) </a:t>
            </a:r>
            <a:r>
              <a:rPr lang="en-US" sz="2200" noProof="1"/>
              <a:t>Barancová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4" name="Obrázok 3" descr="Obrázok, na ktorom je ľudská tvár, osoba, ošatenie, úsmev&#10;&#10;Automaticky generovaný popis">
            <a:extLst>
              <a:ext uri="{FF2B5EF4-FFF2-40B4-BE49-F238E27FC236}">
                <a16:creationId xmlns:a16="http://schemas.microsoft.com/office/drawing/2014/main" id="{C82543D0-576B-E430-FBCC-DADDD819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462"/>
          <a:stretch/>
        </p:blipFill>
        <p:spPr>
          <a:xfrm>
            <a:off x="7684007" y="603504"/>
            <a:ext cx="405079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5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29775-35B0-724D-E4BA-A9366BE9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err="1"/>
              <a:t>Problém</a:t>
            </a:r>
            <a:endParaRPr lang="en-US" sz="50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6CDA63-FA1A-CD68-4427-EBD24B232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/>
              <a:t>Veľká</a:t>
            </a:r>
            <a:r>
              <a:rPr lang="en-US" sz="2000" dirty="0"/>
              <a:t> </a:t>
            </a:r>
            <a:r>
              <a:rPr lang="en-US" sz="2000" err="1"/>
              <a:t>spotreba</a:t>
            </a:r>
            <a:r>
              <a:rPr lang="en-US" sz="2000" dirty="0"/>
              <a:t> </a:t>
            </a:r>
            <a:r>
              <a:rPr lang="en-US" sz="2000" err="1"/>
              <a:t>topánok</a:t>
            </a:r>
            <a:r>
              <a:rPr lang="en-US" sz="2000" dirty="0"/>
              <a:t>  (</a:t>
            </a:r>
            <a:r>
              <a:rPr lang="en-US" sz="2000" err="1"/>
              <a:t>veľa</a:t>
            </a:r>
            <a:r>
              <a:rPr lang="en-US" sz="2000" dirty="0"/>
              <a:t> </a:t>
            </a:r>
            <a:r>
              <a:rPr lang="en-US" sz="2000" err="1"/>
              <a:t>odpadu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2" name="Zástupný objekt pre obsah 11" descr="Obrazy : šport, starý, jedlo, teniska, zlomený, topánky, smeti, odpad,  odpadky, expirovaný, znečistenie, prechodný, šrot, rozísť sa, odpadlý,  chorý, zub času 4196x2968 - - 954205 - Tapety na stenu - PxHere">
            <a:extLst>
              <a:ext uri="{FF2B5EF4-FFF2-40B4-BE49-F238E27FC236}">
                <a16:creationId xmlns:a16="http://schemas.microsoft.com/office/drawing/2014/main" id="{48B73169-3FE7-96AF-98A4-16626106A7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1184" y="1029368"/>
            <a:ext cx="6922008" cy="48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789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64F2C4-131B-30CF-F08C-451F1C62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sk-SK" dirty="0" err="1"/>
              <a:t>Shoeshifters</a:t>
            </a:r>
            <a:r>
              <a:rPr lang="sk-SK" dirty="0"/>
              <a:t> - riešenie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28CAB047-A3E3-E10E-3829-397957039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43193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411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A3C1AB-1153-42D2-8378-34B849C1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D7B086-6EC2-8D46-336B-BEBDF99E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Princíp</a:t>
            </a:r>
            <a:r>
              <a:rPr lang="en-US" dirty="0"/>
              <a:t> </a:t>
            </a:r>
            <a:r>
              <a:rPr lang="en-US" dirty="0" err="1"/>
              <a:t>fungovania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Zástupný objekt pre obsah 4" descr="Obrázok, na ktorom je biely, topánka, čierny, tenisky&#10;&#10;Automaticky generovaný popis">
            <a:extLst>
              <a:ext uri="{FF2B5EF4-FFF2-40B4-BE49-F238E27FC236}">
                <a16:creationId xmlns:a16="http://schemas.microsoft.com/office/drawing/2014/main" id="{B0DF54C5-C4F2-DD4D-DA6C-1CD684EDE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620" y="299258"/>
            <a:ext cx="9986760" cy="4094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FA839E15-7E80-99FF-7D3A-860C6B672A2B}"/>
                  </a:ext>
                </a:extLst>
              </p14:cNvPr>
              <p14:cNvContentPartPr/>
              <p14:nvPr/>
            </p14:nvContentPartPr>
            <p14:xfrm>
              <a:off x="12129193" y="5487361"/>
              <a:ext cx="15240" cy="24438"/>
            </p14:xfrm>
          </p:contentPart>
        </mc:Choice>
        <mc:Fallback xmlns=""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FA839E15-7E80-99FF-7D3A-860C6B672A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07422" y="5469652"/>
                <a:ext cx="58347" cy="5950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Šípka: doľava 5">
            <a:extLst>
              <a:ext uri="{FF2B5EF4-FFF2-40B4-BE49-F238E27FC236}">
                <a16:creationId xmlns:a16="http://schemas.microsoft.com/office/drawing/2014/main" id="{4B68CC6C-81BF-E15E-D2BD-B4579AB64178}"/>
              </a:ext>
            </a:extLst>
          </p:cNvPr>
          <p:cNvSpPr/>
          <p:nvPr/>
        </p:nvSpPr>
        <p:spPr>
          <a:xfrm>
            <a:off x="7403909" y="1848134"/>
            <a:ext cx="1978925" cy="77337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23C47F5-1DF9-B200-2F4B-18D27A596BD7}"/>
              </a:ext>
            </a:extLst>
          </p:cNvPr>
          <p:cNvSpPr txBox="1"/>
          <p:nvPr/>
        </p:nvSpPr>
        <p:spPr>
          <a:xfrm>
            <a:off x="7762164" y="2058536"/>
            <a:ext cx="1552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b="1" err="1"/>
              <a:t>pushadlo</a:t>
            </a:r>
            <a:endParaRPr lang="sk-SK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211D1E8F-EE5D-0B1C-66CB-FC39FA17DDF6}"/>
                  </a:ext>
                </a:extLst>
              </p14:cNvPr>
              <p14:cNvContentPartPr/>
              <p14:nvPr/>
            </p14:nvContentPartPr>
            <p14:xfrm>
              <a:off x="11629571" y="2781905"/>
              <a:ext cx="18142" cy="18142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211D1E8F-EE5D-0B1C-66CB-FC39FA17DD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22471" y="1874805"/>
                <a:ext cx="1814200" cy="1814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A4D08D3C-9614-48A4-58AE-7082D6F600E8}"/>
              </a:ext>
            </a:extLst>
          </p:cNvPr>
          <p:cNvSpPr/>
          <p:nvPr/>
        </p:nvSpPr>
        <p:spPr>
          <a:xfrm>
            <a:off x="5243287" y="1759856"/>
            <a:ext cx="1403046" cy="677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D68A4926-5E12-8BB4-3F4C-C5ED6436CE00}"/>
              </a:ext>
            </a:extLst>
          </p:cNvPr>
          <p:cNvSpPr txBox="1"/>
          <p:nvPr/>
        </p:nvSpPr>
        <p:spPr>
          <a:xfrm>
            <a:off x="5170716" y="1904999"/>
            <a:ext cx="13969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b="1" err="1"/>
              <a:t>odfukávač</a:t>
            </a:r>
            <a:endParaRPr lang="sk-SK" b="1"/>
          </a:p>
        </p:txBody>
      </p:sp>
    </p:spTree>
    <p:extLst>
      <p:ext uri="{BB962C8B-B14F-4D97-AF65-F5344CB8AC3E}">
        <p14:creationId xmlns:p14="http://schemas.microsoft.com/office/powerpoint/2010/main" val="1696729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64DC7-7D81-0257-8C00-3507D2864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Princíp fungovania</a:t>
            </a:r>
          </a:p>
        </p:txBody>
      </p:sp>
      <p:pic>
        <p:nvPicPr>
          <p:cNvPr id="4" name="Zástupný objekt pre obsah 3" descr="Obrázok, na ktorom je náčrt, kresba, kreslený obrázok, ilustrácia&#10;&#10;Automaticky generovaný popis">
            <a:extLst>
              <a:ext uri="{FF2B5EF4-FFF2-40B4-BE49-F238E27FC236}">
                <a16:creationId xmlns:a16="http://schemas.microsoft.com/office/drawing/2014/main" id="{21D025C6-5B18-9E36-E202-3A193F25E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636" y="2284680"/>
            <a:ext cx="4377275" cy="1772117"/>
          </a:xfrm>
        </p:spPr>
      </p:pic>
      <p:pic>
        <p:nvPicPr>
          <p:cNvPr id="5" name="Obrázok 4" descr="Obrázok, na ktorom je náčrt, kresba, grafika, dizajn&#10;&#10;Automaticky generovaný popis">
            <a:extLst>
              <a:ext uri="{FF2B5EF4-FFF2-40B4-BE49-F238E27FC236}">
                <a16:creationId xmlns:a16="http://schemas.microsoft.com/office/drawing/2014/main" id="{3AA6197C-6A03-74F3-417B-DF0718E6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42" y="2343220"/>
            <a:ext cx="4369559" cy="1944097"/>
          </a:xfrm>
          <a:prstGeom prst="rect">
            <a:avLst/>
          </a:prstGeom>
        </p:spPr>
      </p:pic>
      <p:pic>
        <p:nvPicPr>
          <p:cNvPr id="6" name="Obrázok 5" descr="Obrázok, na ktorom je náčrt, kresba, ilustrácia, umenie&#10;&#10;Automaticky generovaný popis">
            <a:extLst>
              <a:ext uri="{FF2B5EF4-FFF2-40B4-BE49-F238E27FC236}">
                <a16:creationId xmlns:a16="http://schemas.microsoft.com/office/drawing/2014/main" id="{C1974D95-A363-1AD4-6FCC-27171C3A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355" y="4287443"/>
            <a:ext cx="4210334" cy="1956634"/>
          </a:xfrm>
          <a:prstGeom prst="rect">
            <a:avLst/>
          </a:prstGeom>
        </p:spPr>
      </p:pic>
      <p:pic>
        <p:nvPicPr>
          <p:cNvPr id="7" name="Obrázok 6" descr="Obrázok, na ktorom je náčrt&#10;&#10;Automaticky generovaný popis">
            <a:extLst>
              <a:ext uri="{FF2B5EF4-FFF2-40B4-BE49-F238E27FC236}">
                <a16:creationId xmlns:a16="http://schemas.microsoft.com/office/drawing/2014/main" id="{8630D452-DA5E-FDC6-2A6C-33141C74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609" y="4486708"/>
            <a:ext cx="4437797" cy="1569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961AFF71-ABBC-A4BF-595F-9DEBFA622BB1}"/>
                  </a:ext>
                </a:extLst>
              </p14:cNvPr>
              <p14:cNvContentPartPr/>
              <p14:nvPr/>
            </p14:nvContentPartPr>
            <p14:xfrm>
              <a:off x="705134" y="2413154"/>
              <a:ext cx="267261" cy="348125"/>
            </p14:xfrm>
          </p:contentPart>
        </mc:Choice>
        <mc:Fallback xmlns=""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961AFF71-ABBC-A4BF-595F-9DEBFA622B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149" y="2395172"/>
                <a:ext cx="302872" cy="383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B412CCB2-A09A-735C-31A6-6D54767A898E}"/>
                  </a:ext>
                </a:extLst>
              </p14:cNvPr>
              <p14:cNvContentPartPr/>
              <p14:nvPr/>
            </p14:nvContentPartPr>
            <p14:xfrm>
              <a:off x="989462" y="2888776"/>
              <a:ext cx="17059" cy="17059"/>
            </p14:xfrm>
          </p:contentPart>
        </mc:Choice>
        <mc:Fallback xmlns=""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B412CCB2-A09A-735C-31A6-6D54767A89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512" y="2052885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F1738930-07E5-532D-75D4-6CECECDD2048}"/>
                  </a:ext>
                </a:extLst>
              </p14:cNvPr>
              <p14:cNvContentPartPr/>
              <p14:nvPr/>
            </p14:nvContentPartPr>
            <p14:xfrm>
              <a:off x="1012208" y="2731915"/>
              <a:ext cx="17059" cy="17059"/>
            </p14:xfrm>
          </p:contentPart>
        </mc:Choice>
        <mc:Fallback xmlns=""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F1738930-07E5-532D-75D4-6CECECDD20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501" y="2699765"/>
                <a:ext cx="137691" cy="82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822EDCE8-6D95-A88B-2C23-6004EFF24BF5}"/>
                  </a:ext>
                </a:extLst>
              </p14:cNvPr>
              <p14:cNvContentPartPr/>
              <p14:nvPr/>
            </p14:nvContentPartPr>
            <p14:xfrm>
              <a:off x="6528179" y="2379381"/>
              <a:ext cx="236434" cy="363433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822EDCE8-6D95-A88B-2C23-6004EFF24BF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10213" y="2361767"/>
                <a:ext cx="272007" cy="399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ABAFE7F1-FDDD-F068-F7A8-6931326C0815}"/>
                  </a:ext>
                </a:extLst>
              </p14:cNvPr>
              <p14:cNvContentPartPr/>
              <p14:nvPr/>
            </p14:nvContentPartPr>
            <p14:xfrm>
              <a:off x="6903492" y="2740925"/>
              <a:ext cx="17059" cy="17059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ABAFE7F1-FDDD-F068-F7A8-6931326C08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67601" y="1905034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8B96A600-2EC2-B4F2-A4C0-92F78AE184B5}"/>
                  </a:ext>
                </a:extLst>
              </p14:cNvPr>
              <p14:cNvContentPartPr/>
              <p14:nvPr/>
            </p14:nvContentPartPr>
            <p14:xfrm>
              <a:off x="6869373" y="2729552"/>
              <a:ext cx="17059" cy="17059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8B96A600-2EC2-B4F2-A4C0-92F78AE184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33482" y="1893661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02248856-02AD-D4F2-D104-9839F4B8C2C8}"/>
                  </a:ext>
                </a:extLst>
              </p14:cNvPr>
              <p14:cNvContentPartPr/>
              <p14:nvPr/>
            </p14:nvContentPartPr>
            <p14:xfrm>
              <a:off x="6903492" y="2718179"/>
              <a:ext cx="17059" cy="17059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02248856-02AD-D4F2-D104-9839F4B8C2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67601" y="1865229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CD0037C4-E98C-892F-D350-1FD5F8A0DA3F}"/>
                  </a:ext>
                </a:extLst>
              </p14:cNvPr>
              <p14:cNvContentPartPr/>
              <p14:nvPr/>
            </p14:nvContentPartPr>
            <p14:xfrm>
              <a:off x="6857999" y="2740925"/>
              <a:ext cx="17059" cy="17059"/>
            </p14:xfrm>
          </p:contentPart>
        </mc:Choice>
        <mc:Fallback xmlns=""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CD0037C4-E98C-892F-D350-1FD5F8A0D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5049" y="1905034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Písanie rukou 22">
                <a:extLst>
                  <a:ext uri="{FF2B5EF4-FFF2-40B4-BE49-F238E27FC236}">
                    <a16:creationId xmlns:a16="http://schemas.microsoft.com/office/drawing/2014/main" id="{AEDC384D-B8EA-280C-1CF9-47286B79DAA2}"/>
                  </a:ext>
                </a:extLst>
              </p14:cNvPr>
              <p14:cNvContentPartPr/>
              <p14:nvPr/>
            </p14:nvContentPartPr>
            <p14:xfrm>
              <a:off x="688086" y="4579623"/>
              <a:ext cx="259013" cy="583069"/>
            </p14:xfrm>
          </p:contentPart>
        </mc:Choice>
        <mc:Fallback xmlns="">
          <p:pic>
            <p:nvPicPr>
              <p:cNvPr id="23" name="Písanie rukou 22">
                <a:extLst>
                  <a:ext uri="{FF2B5EF4-FFF2-40B4-BE49-F238E27FC236}">
                    <a16:creationId xmlns:a16="http://schemas.microsoft.com/office/drawing/2014/main" id="{AEDC384D-B8EA-280C-1CF9-47286B79DA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0459" y="4561638"/>
                <a:ext cx="294627" cy="618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E8B2EEF1-C3F7-EA4D-C7EE-7A6AFD6AABB5}"/>
                  </a:ext>
                </a:extLst>
              </p14:cNvPr>
              <p14:cNvContentPartPr/>
              <p14:nvPr/>
            </p14:nvContentPartPr>
            <p14:xfrm>
              <a:off x="1012208" y="5152029"/>
              <a:ext cx="17059" cy="17059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E8B2EEF1-C3F7-EA4D-C7EE-7A6AFD6AAB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317" y="4299079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Písanie rukou 24">
                <a:extLst>
                  <a:ext uri="{FF2B5EF4-FFF2-40B4-BE49-F238E27FC236}">
                    <a16:creationId xmlns:a16="http://schemas.microsoft.com/office/drawing/2014/main" id="{A14B4969-2167-298A-D12B-7F96A56E37D6}"/>
                  </a:ext>
                </a:extLst>
              </p14:cNvPr>
              <p14:cNvContentPartPr/>
              <p14:nvPr/>
            </p14:nvContentPartPr>
            <p14:xfrm>
              <a:off x="1034955" y="5140657"/>
              <a:ext cx="17059" cy="17059"/>
            </p14:xfrm>
          </p:contentPart>
        </mc:Choice>
        <mc:Fallback xmlns="">
          <p:pic>
            <p:nvPicPr>
              <p:cNvPr id="25" name="Písanie rukou 24">
                <a:extLst>
                  <a:ext uri="{FF2B5EF4-FFF2-40B4-BE49-F238E27FC236}">
                    <a16:creationId xmlns:a16="http://schemas.microsoft.com/office/drawing/2014/main" id="{A14B4969-2167-298A-D12B-7F96A56E37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064" y="4287707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Písanie rukou 25">
                <a:extLst>
                  <a:ext uri="{FF2B5EF4-FFF2-40B4-BE49-F238E27FC236}">
                    <a16:creationId xmlns:a16="http://schemas.microsoft.com/office/drawing/2014/main" id="{E53FED54-38D7-6B91-E9DA-4A86EC7DADA0}"/>
                  </a:ext>
                </a:extLst>
              </p14:cNvPr>
              <p14:cNvContentPartPr/>
              <p14:nvPr/>
            </p14:nvContentPartPr>
            <p14:xfrm>
              <a:off x="1023581" y="5129283"/>
              <a:ext cx="17059" cy="17059"/>
            </p14:xfrm>
          </p:contentPart>
        </mc:Choice>
        <mc:Fallback xmlns="">
          <p:pic>
            <p:nvPicPr>
              <p:cNvPr id="26" name="Písanie rukou 25">
                <a:extLst>
                  <a:ext uri="{FF2B5EF4-FFF2-40B4-BE49-F238E27FC236}">
                    <a16:creationId xmlns:a16="http://schemas.microsoft.com/office/drawing/2014/main" id="{E53FED54-38D7-6B91-E9DA-4A86EC7DAD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631" y="4293392"/>
                <a:ext cx="1705900" cy="1705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Písanie rukou 28">
                <a:extLst>
                  <a:ext uri="{FF2B5EF4-FFF2-40B4-BE49-F238E27FC236}">
                    <a16:creationId xmlns:a16="http://schemas.microsoft.com/office/drawing/2014/main" id="{F010856D-C4A3-B05F-4718-01EE24E5E55D}"/>
                  </a:ext>
                </a:extLst>
              </p14:cNvPr>
              <p14:cNvContentPartPr/>
              <p14:nvPr/>
            </p14:nvContentPartPr>
            <p14:xfrm>
              <a:off x="6417979" y="4424149"/>
              <a:ext cx="211416" cy="350969"/>
            </p14:xfrm>
          </p:contentPart>
        </mc:Choice>
        <mc:Fallback xmlns="">
          <p:pic>
            <p:nvPicPr>
              <p:cNvPr id="29" name="Písanie rukou 28">
                <a:extLst>
                  <a:ext uri="{FF2B5EF4-FFF2-40B4-BE49-F238E27FC236}">
                    <a16:creationId xmlns:a16="http://schemas.microsoft.com/office/drawing/2014/main" id="{F010856D-C4A3-B05F-4718-01EE24E5E55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00361" y="4406169"/>
                <a:ext cx="247012" cy="386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Písanie rukou 29">
                <a:extLst>
                  <a:ext uri="{FF2B5EF4-FFF2-40B4-BE49-F238E27FC236}">
                    <a16:creationId xmlns:a16="http://schemas.microsoft.com/office/drawing/2014/main" id="{B60238C0-034E-6071-A3FE-AB49F7BE632D}"/>
                  </a:ext>
                </a:extLst>
              </p14:cNvPr>
              <p14:cNvContentPartPr/>
              <p14:nvPr/>
            </p14:nvContentPartPr>
            <p14:xfrm>
              <a:off x="6546793" y="4572000"/>
              <a:ext cx="60998" cy="379712"/>
            </p14:xfrm>
          </p:contentPart>
        </mc:Choice>
        <mc:Fallback xmlns="">
          <p:pic>
            <p:nvPicPr>
              <p:cNvPr id="30" name="Písanie rukou 29">
                <a:extLst>
                  <a:ext uri="{FF2B5EF4-FFF2-40B4-BE49-F238E27FC236}">
                    <a16:creationId xmlns:a16="http://schemas.microsoft.com/office/drawing/2014/main" id="{B60238C0-034E-6071-A3FE-AB49F7BE632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28852" y="4554021"/>
                <a:ext cx="96520" cy="415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Písanie rukou 30">
                <a:extLst>
                  <a:ext uri="{FF2B5EF4-FFF2-40B4-BE49-F238E27FC236}">
                    <a16:creationId xmlns:a16="http://schemas.microsoft.com/office/drawing/2014/main" id="{16697739-0F5E-2FD0-E442-AEAB2894114B}"/>
                  </a:ext>
                </a:extLst>
              </p14:cNvPr>
              <p14:cNvContentPartPr/>
              <p14:nvPr/>
            </p14:nvContentPartPr>
            <p14:xfrm>
              <a:off x="6676030" y="4947313"/>
              <a:ext cx="17059" cy="17059"/>
            </p14:xfrm>
          </p:contentPart>
        </mc:Choice>
        <mc:Fallback xmlns="">
          <p:pic>
            <p:nvPicPr>
              <p:cNvPr id="31" name="Písanie rukou 30">
                <a:extLst>
                  <a:ext uri="{FF2B5EF4-FFF2-40B4-BE49-F238E27FC236}">
                    <a16:creationId xmlns:a16="http://schemas.microsoft.com/office/drawing/2014/main" id="{16697739-0F5E-2FD0-E442-AEAB289411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40139" y="4111422"/>
                <a:ext cx="1705900" cy="1705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807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7E756-E67E-5255-6451-BC24AE6B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Plusy a mínusy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D1D854-B508-F470-431D-443258DB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58603" cy="2068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u="sng" dirty="0"/>
              <a:t>Plusy</a:t>
            </a:r>
            <a:r>
              <a:rPr lang="sk-SK" dirty="0"/>
              <a:t>: </a:t>
            </a:r>
          </a:p>
          <a:p>
            <a:pPr lvl="1">
              <a:buFont typeface="Wingdings" panose="020B0604020202020204" pitchFamily="34" charset="0"/>
              <a:buChar char="q"/>
            </a:pPr>
            <a:r>
              <a:rPr lang="sk-SK" dirty="0"/>
              <a:t>ekologické </a:t>
            </a:r>
          </a:p>
          <a:p>
            <a:pPr lvl="1">
              <a:buFont typeface="Wingdings" panose="020B0604020202020204" pitchFamily="34" charset="0"/>
              <a:buChar char="q"/>
            </a:pPr>
            <a:r>
              <a:rPr lang="sk-SK" dirty="0" err="1"/>
              <a:t>šetrnné</a:t>
            </a:r>
            <a:r>
              <a:rPr lang="sk-SK" dirty="0"/>
              <a:t> (nekupujete každý rok nové topánky)</a:t>
            </a:r>
          </a:p>
          <a:p>
            <a:pPr lvl="1">
              <a:buFont typeface="Wingdings" panose="020B0604020202020204" pitchFamily="34" charset="0"/>
              <a:buChar char="q"/>
            </a:pPr>
            <a:r>
              <a:rPr lang="sk-SK" dirty="0"/>
              <a:t>šetria peniaze</a:t>
            </a:r>
          </a:p>
          <a:p>
            <a:pPr lvl="1">
              <a:buFont typeface="Wingdings" panose="020B0604020202020204" pitchFamily="34" charset="0"/>
              <a:buChar char="q"/>
            </a:pPr>
            <a:endParaRPr lang="sk-SK" dirty="0"/>
          </a:p>
          <a:p>
            <a:pPr lvl="1">
              <a:buFont typeface="Wingdings" panose="020B0604020202020204" pitchFamily="34" charset="0"/>
              <a:buChar char="Ø"/>
            </a:pPr>
            <a:endParaRPr lang="sk-SK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EA24B633-4CA8-A630-2974-9D4A0F98E62A}"/>
              </a:ext>
            </a:extLst>
          </p:cNvPr>
          <p:cNvSpPr txBox="1">
            <a:spLocks/>
          </p:cNvSpPr>
          <p:nvPr/>
        </p:nvSpPr>
        <p:spPr>
          <a:xfrm>
            <a:off x="1110730" y="4541472"/>
            <a:ext cx="10168128" cy="1783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u="sng" dirty="0"/>
              <a:t>Mínusy</a:t>
            </a:r>
            <a:r>
              <a:rPr lang="sk-SK" dirty="0"/>
              <a:t>: </a:t>
            </a:r>
          </a:p>
          <a:p>
            <a:pPr lvl="1">
              <a:buFont typeface="Wingdings" panose="020B0604020202020204" pitchFamily="34" charset="0"/>
              <a:buChar char="q"/>
            </a:pPr>
            <a:r>
              <a:rPr lang="sk-SK" dirty="0"/>
              <a:t>môžu sa skôr poškodiť</a:t>
            </a:r>
          </a:p>
          <a:p>
            <a:pPr lvl="1">
              <a:buFont typeface="Wingdings" panose="020B0604020202020204" pitchFamily="34" charset="0"/>
              <a:buChar char="Ø"/>
            </a:pPr>
            <a:endParaRPr lang="sk-SK" dirty="0"/>
          </a:p>
          <a:p>
            <a:pPr lvl="1">
              <a:buFont typeface="Wingdings" panose="020B0604020202020204" pitchFamily="34" charset="0"/>
              <a:buChar char="Ø"/>
            </a:pPr>
            <a:endParaRPr lang="sk-SK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B63AEC11-A859-FE7C-0D16-8DEB57B05B28}"/>
                  </a:ext>
                </a:extLst>
              </p14:cNvPr>
              <p14:cNvContentPartPr/>
              <p14:nvPr/>
            </p14:nvContentPartPr>
            <p14:xfrm>
              <a:off x="2443162" y="5281612"/>
              <a:ext cx="14287" cy="14287"/>
            </p14:xfrm>
          </p:contentPart>
        </mc:Choice>
        <mc:Fallback xmlns=""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B63AEC11-A859-FE7C-0D16-8DEB57B05B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3099" y="4581549"/>
                <a:ext cx="1428700" cy="142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C11325B4-D284-115B-0FF1-50B95B6C2AFD}"/>
                  </a:ext>
                </a:extLst>
              </p14:cNvPr>
              <p14:cNvContentPartPr/>
              <p14:nvPr/>
            </p14:nvContentPartPr>
            <p14:xfrm>
              <a:off x="2050818" y="5291137"/>
              <a:ext cx="30394" cy="14287"/>
            </p14:xfrm>
          </p:contentPart>
        </mc:Choice>
        <mc:Fallback xmlns=""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C11325B4-D284-115B-0FF1-50B95B6C2A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2939" y="5265624"/>
                <a:ext cx="65794" cy="64802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Obrázok 13" descr="Obrázok, na ktorom je symbol, rad, štvorec, dizajn&#10;&#10;Automaticky generovaný popis">
            <a:extLst>
              <a:ext uri="{FF2B5EF4-FFF2-40B4-BE49-F238E27FC236}">
                <a16:creationId xmlns:a16="http://schemas.microsoft.com/office/drawing/2014/main" id="{48D3DABF-3489-3381-987E-C10F9B9F1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288" y="2481263"/>
            <a:ext cx="29051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867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747E4-3606-AD0C-9C5E-2445933C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Marketing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60EBCC-227E-0D56-5CBF-59D14DA3B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Cena nášho produktu:</a:t>
            </a:r>
          </a:p>
          <a:p>
            <a:pPr marL="514350" indent="-514350">
              <a:buAutoNum type="arabicParenR"/>
            </a:pPr>
            <a:r>
              <a:rPr lang="sk-SK" u="sng" dirty="0"/>
              <a:t>Pre deti </a:t>
            </a:r>
            <a:r>
              <a:rPr lang="sk-SK" dirty="0"/>
              <a:t>- 59,99</a:t>
            </a:r>
            <a:r>
              <a:rPr lang="sk-SK" dirty="0">
                <a:ea typeface="+mn-lt"/>
                <a:cs typeface="+mn-lt"/>
              </a:rPr>
              <a:t>€</a:t>
            </a:r>
            <a:endParaRPr lang="sk-SK" dirty="0">
              <a:solidFill>
                <a:srgbClr val="000000"/>
              </a:solidFill>
              <a:latin typeface="Avenir Next LT Pro"/>
              <a:cs typeface="Arial"/>
            </a:endParaRPr>
          </a:p>
          <a:p>
            <a:pPr marL="514350" indent="-514350">
              <a:buAutoNum type="arabicParenR"/>
            </a:pPr>
            <a:r>
              <a:rPr lang="sk-SK" u="sng" dirty="0"/>
              <a:t>Pre dospelých </a:t>
            </a:r>
            <a:r>
              <a:rPr lang="sk-SK" dirty="0"/>
              <a:t>- 79,99</a:t>
            </a:r>
            <a:r>
              <a:rPr lang="sk-SK" dirty="0">
                <a:ea typeface="+mn-lt"/>
                <a:cs typeface="+mn-lt"/>
              </a:rPr>
              <a:t>€</a:t>
            </a:r>
            <a:endParaRPr lang="sk-SK" sz="1200" dirty="0">
              <a:solidFill>
                <a:srgbClr val="171A22"/>
              </a:solidFill>
              <a:latin typeface="Arial"/>
              <a:ea typeface="+mn-lt"/>
              <a:cs typeface="Arial"/>
            </a:endParaRPr>
          </a:p>
          <a:p>
            <a:pPr marL="514350" indent="-514350"/>
            <a:r>
              <a:rPr lang="sk-SK" dirty="0"/>
              <a:t>Nájdete nás na:</a:t>
            </a:r>
          </a:p>
          <a:p>
            <a:pPr marL="514350" indent="-514350">
              <a:buFont typeface="Wingdings" panose="020B0604020202020204" pitchFamily="34" charset="0"/>
              <a:buChar char="q"/>
            </a:pPr>
            <a:r>
              <a:rPr lang="sk-SK" u="sng" dirty="0">
                <a:solidFill>
                  <a:srgbClr val="0070C0"/>
                </a:solidFill>
              </a:rPr>
              <a:t>www.shoeshifter.com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 descr="Ozdobné okrúhle nálepky HandMade Love 10 ks. | KúpSiTo.sk - Tovar z Poľska">
            <a:extLst>
              <a:ext uri="{FF2B5EF4-FFF2-40B4-BE49-F238E27FC236}">
                <a16:creationId xmlns:a16="http://schemas.microsoft.com/office/drawing/2014/main" id="{0BD13B21-4F1E-7314-0BAC-7074245C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17" y="2198427"/>
            <a:ext cx="344805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D5B69ABD-3C0F-F957-556B-71B51EF583A8}"/>
                  </a:ext>
                </a:extLst>
              </p14:cNvPr>
              <p14:cNvContentPartPr/>
              <p14:nvPr/>
            </p14:nvContentPartPr>
            <p14:xfrm>
              <a:off x="5015552" y="5288507"/>
              <a:ext cx="17059" cy="17059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D5B69ABD-3C0F-F957-556B-71B51EF583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9661" y="4452616"/>
                <a:ext cx="1705900" cy="1705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60403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14E26-E635-2B51-CE2D-8091304F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Naše sociálne siete</a:t>
            </a:r>
          </a:p>
        </p:txBody>
      </p:sp>
      <p:pic>
        <p:nvPicPr>
          <p:cNvPr id="10" name="Obrázok 9" descr="Obrázok, na ktorom je text, snímka obrazovky, ľudská tvár&#10;&#10;Automaticky generovaný popis">
            <a:extLst>
              <a:ext uri="{FF2B5EF4-FFF2-40B4-BE49-F238E27FC236}">
                <a16:creationId xmlns:a16="http://schemas.microsoft.com/office/drawing/2014/main" id="{B41D6837-FE56-B973-EBE4-AB5ECDA5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41" y="2190750"/>
            <a:ext cx="2465818" cy="4400550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B936377-1732-D153-AA51-6C66305DB7EE}"/>
              </a:ext>
            </a:extLst>
          </p:cNvPr>
          <p:cNvSpPr txBox="1"/>
          <p:nvPr/>
        </p:nvSpPr>
        <p:spPr>
          <a:xfrm>
            <a:off x="738187" y="2247900"/>
            <a:ext cx="719613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sk-SK" sz="2400" dirty="0"/>
              <a:t>@shoeshifter_official – Instagram</a:t>
            </a:r>
            <a:endParaRPr lang="sk-SK" sz="2400" dirty="0" err="1"/>
          </a:p>
          <a:p>
            <a:endParaRPr lang="sk-SK" sz="2400" dirty="0"/>
          </a:p>
          <a:p>
            <a:pPr marL="285750" indent="-285750">
              <a:buFont typeface="Wingdings"/>
              <a:buChar char="q"/>
            </a:pPr>
            <a:r>
              <a:rPr lang="sk-SK" sz="2400" dirty="0"/>
              <a:t>@shoeshifter_official – </a:t>
            </a:r>
            <a:r>
              <a:rPr lang="sk-SK" sz="2400" dirty="0" err="1"/>
              <a:t>Tiktok</a:t>
            </a:r>
            <a:endParaRPr lang="sk-SK" sz="2400"/>
          </a:p>
          <a:p>
            <a:endParaRPr lang="sk-SK" sz="2400" dirty="0"/>
          </a:p>
          <a:p>
            <a:endParaRPr lang="sk-SK" sz="2400" dirty="0"/>
          </a:p>
          <a:p>
            <a:pPr marL="285750" indent="-285750">
              <a:buFont typeface="Wingdings"/>
              <a:buChar char="q"/>
            </a:pPr>
            <a:endParaRPr lang="sk-SK" sz="2400" dirty="0"/>
          </a:p>
        </p:txBody>
      </p:sp>
      <p:pic>
        <p:nvPicPr>
          <p:cNvPr id="12" name="Obrázok 11" descr="Tiktok Black Round Logo PNG vector in SVG, PDF, AI, CDR format">
            <a:extLst>
              <a:ext uri="{FF2B5EF4-FFF2-40B4-BE49-F238E27FC236}">
                <a16:creationId xmlns:a16="http://schemas.microsoft.com/office/drawing/2014/main" id="{683C0581-6CFA-BFA7-A8B8-A1D61DCF0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63" y="476250"/>
            <a:ext cx="1666875" cy="1247775"/>
          </a:xfrm>
          <a:prstGeom prst="rect">
            <a:avLst/>
          </a:prstGeom>
        </p:spPr>
      </p:pic>
      <p:pic>
        <p:nvPicPr>
          <p:cNvPr id="14" name="Obrázok 13" descr="Obrázok, na ktorom je text, ľudská tvár, snímka obrazovky, osoba&#10;&#10;Automaticky generovaný popis">
            <a:extLst>
              <a:ext uri="{FF2B5EF4-FFF2-40B4-BE49-F238E27FC236}">
                <a16:creationId xmlns:a16="http://schemas.microsoft.com/office/drawing/2014/main" id="{7A45041E-00A9-C603-D821-8AF2F1C88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16" y="2190750"/>
            <a:ext cx="2475343" cy="4400550"/>
          </a:xfrm>
          <a:prstGeom prst="rect">
            <a:avLst/>
          </a:prstGeom>
        </p:spPr>
      </p:pic>
      <p:pic>
        <p:nvPicPr>
          <p:cNvPr id="8" name="Zástupný objekt pre obsah 7" descr="Instagram Logo - Free social icons">
            <a:extLst>
              <a:ext uri="{FF2B5EF4-FFF2-40B4-BE49-F238E27FC236}">
                <a16:creationId xmlns:a16="http://schemas.microsoft.com/office/drawing/2014/main" id="{09B9CBC2-6C50-613A-1D93-76C8FCF8C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31718" y="595364"/>
            <a:ext cx="997139" cy="1006664"/>
          </a:xfrm>
        </p:spPr>
      </p:pic>
      <p:pic>
        <p:nvPicPr>
          <p:cNvPr id="16" name="Obrázok 15" descr="Social Media Marketing Illustration concept on white background 16269571  Vector Art at Vecteezy">
            <a:extLst>
              <a:ext uri="{FF2B5EF4-FFF2-40B4-BE49-F238E27FC236}">
                <a16:creationId xmlns:a16="http://schemas.microsoft.com/office/drawing/2014/main" id="{9BE6B500-1777-C549-5CF9-39E163254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101" y="3765645"/>
            <a:ext cx="4210334" cy="27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6005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22441"/>
      </a:dk2>
      <a:lt2>
        <a:srgbClr val="E8E2E3"/>
      </a:lt2>
      <a:accent1>
        <a:srgbClr val="68ADA2"/>
      </a:accent1>
      <a:accent2>
        <a:srgbClr val="52ACCA"/>
      </a:accent2>
      <a:accent3>
        <a:srgbClr val="84A0D9"/>
      </a:accent3>
      <a:accent4>
        <a:srgbClr val="7168D0"/>
      </a:accent4>
      <a:accent5>
        <a:srgbClr val="AE84D9"/>
      </a:accent5>
      <a:accent6>
        <a:srgbClr val="C868D0"/>
      </a:accent6>
      <a:hlink>
        <a:srgbClr val="AE6975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B8336C81820348A962B869F1AAB863" ma:contentTypeVersion="12" ma:contentTypeDescription="Umožňuje vytvoriť nový dokument." ma:contentTypeScope="" ma:versionID="f5f0103a6ee6f60fcb59b990200c7392">
  <xsd:schema xmlns:xsd="http://www.w3.org/2001/XMLSchema" xmlns:xs="http://www.w3.org/2001/XMLSchema" xmlns:p="http://schemas.microsoft.com/office/2006/metadata/properties" xmlns:ns2="0a4c4988-4ac3-4e1e-8036-f45c26818cfc" xmlns:ns3="bf26b79f-38ba-430c-8cc9-d88f59e05364" targetNamespace="http://schemas.microsoft.com/office/2006/metadata/properties" ma:root="true" ma:fieldsID="a3b5937e59cbb7240d9d00846b390820" ns2:_="" ns3:_="">
    <xsd:import namespace="0a4c4988-4ac3-4e1e-8036-f45c26818cfc"/>
    <xsd:import namespace="bf26b79f-38ba-430c-8cc9-d88f59e05364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c4988-4ac3-4e1e-8036-f45c26818cfc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95d1fa9a-211a-4eeb-937a-76879d66f8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6b79f-38ba-430c-8cc9-d88f59e0536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e279b58-fb5e-4f10-a8e3-3132c9d1e09e}" ma:internalName="TaxCatchAll" ma:showField="CatchAllData" ma:web="bf26b79f-38ba-430c-8cc9-d88f59e05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26b79f-38ba-430c-8cc9-d88f59e05364" xsi:nil="true"/>
    <lcf76f155ced4ddcb4097134ff3c332f xmlns="0a4c4988-4ac3-4e1e-8036-f45c26818cfc">
      <Terms xmlns="http://schemas.microsoft.com/office/infopath/2007/PartnerControls"/>
    </lcf76f155ced4ddcb4097134ff3c332f>
    <ReferenceId xmlns="0a4c4988-4ac3-4e1e-8036-f45c26818cfc" xsi:nil="true"/>
  </documentManagement>
</p:properties>
</file>

<file path=customXml/itemProps1.xml><?xml version="1.0" encoding="utf-8"?>
<ds:datastoreItem xmlns:ds="http://schemas.openxmlformats.org/officeDocument/2006/customXml" ds:itemID="{7D804F1D-C439-44CA-9CB7-E8859948E4D6}"/>
</file>

<file path=customXml/itemProps2.xml><?xml version="1.0" encoding="utf-8"?>
<ds:datastoreItem xmlns:ds="http://schemas.openxmlformats.org/officeDocument/2006/customXml" ds:itemID="{673F614B-34C5-4770-AE52-E672B3596C6A}"/>
</file>

<file path=customXml/itemProps3.xml><?xml version="1.0" encoding="utf-8"?>
<ds:datastoreItem xmlns:ds="http://schemas.openxmlformats.org/officeDocument/2006/customXml" ds:itemID="{38D7DDC4-0C92-4511-B5EB-DA21DA592E0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AccentBoxVTI</vt:lpstr>
      <vt:lpstr>Shoeshifter</vt:lpstr>
      <vt:lpstr>To sme my</vt:lpstr>
      <vt:lpstr>Problém</vt:lpstr>
      <vt:lpstr>Shoeshifters - riešenie</vt:lpstr>
      <vt:lpstr>Princíp fungovania</vt:lpstr>
      <vt:lpstr>Princíp fungovania</vt:lpstr>
      <vt:lpstr>Plusy a mínusy</vt:lpstr>
      <vt:lpstr>Marketing</vt:lpstr>
      <vt:lpstr>Naše sociálne siete</vt:lpstr>
      <vt:lpstr>ĎAKUJEME ZA POZORNOSŤ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566</cp:revision>
  <dcterms:created xsi:type="dcterms:W3CDTF">2023-11-29T09:52:31Z</dcterms:created>
  <dcterms:modified xsi:type="dcterms:W3CDTF">2023-11-30T10:48:35Z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9600.00000000000</vt:lpwstr>
  </property>
  <property fmtid="{D5CDD505-2E9C-101B-9397-08002B2CF9AE}" pid="3" name="ContentTypeId">
    <vt:lpwstr>0x010100F3B8336C81820348A962B869F1AAB863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