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91" r:id="rId6"/>
    <p:sldId id="292" r:id="rId7"/>
    <p:sldId id="297" r:id="rId8"/>
    <p:sldId id="296" r:id="rId9"/>
    <p:sldId id="298" r:id="rId10"/>
    <p:sldId id="299" r:id="rId11"/>
    <p:sldId id="261" r:id="rId12"/>
    <p:sldId id="293" r:id="rId13"/>
    <p:sldId id="301" r:id="rId14"/>
    <p:sldId id="259" r:id="rId15"/>
    <p:sldId id="290" r:id="rId16"/>
    <p:sldId id="262" r:id="rId17"/>
    <p:sldId id="294" r:id="rId18"/>
    <p:sldId id="295" r:id="rId19"/>
    <p:sldId id="30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76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53a0f0b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53a0f0b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953a0f0b50_0_1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953a0f0b50_0_1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953a0f0b50_0_9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953a0f0b50_0_9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953a0f0b50_0_9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953a0f0b50_0_9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953a0f0b50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953a0f0b50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953a0f0b50_0_9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953a0f0b50_0_9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/>
        </p:nvSpPr>
        <p:spPr>
          <a:xfrm>
            <a:off x="2554411" y="98598"/>
            <a:ext cx="415908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3600" b="1" dirty="0">
                <a:latin typeface="Fira Sans"/>
                <a:ea typeface="Fira Sans"/>
                <a:cs typeface="Fira Sans"/>
                <a:sym typeface="Fira Sans"/>
              </a:rPr>
              <a:t>Ž</a:t>
            </a:r>
            <a:r>
              <a:rPr lang="sk-SK" sz="3600" b="1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ILINA</a:t>
            </a:r>
            <a:endParaRPr sz="36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9" name="Google Shape;59;p15"/>
          <p:cNvSpPr txBox="1"/>
          <p:nvPr/>
        </p:nvSpPr>
        <p:spPr>
          <a:xfrm>
            <a:off x="3442051" y="727398"/>
            <a:ext cx="23838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2000" dirty="0" err="1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</a:t>
            </a:r>
            <a:r>
              <a:rPr lang="sk-SK" sz="2000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city </a:t>
            </a:r>
            <a:r>
              <a:rPr lang="sk-SK" sz="2000" dirty="0" err="1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where</a:t>
            </a:r>
            <a:r>
              <a:rPr lang="sk-SK" sz="2000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sk-SK" sz="2000" dirty="0" err="1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dreams</a:t>
            </a:r>
            <a:r>
              <a:rPr lang="sk-SK" sz="2000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sk-SK" sz="2000" dirty="0" err="1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come</a:t>
            </a:r>
            <a:r>
              <a:rPr lang="sk-SK" sz="2000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sk-SK" sz="2000" dirty="0" err="1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true</a:t>
            </a:r>
            <a:r>
              <a:rPr lang="sk-SK" sz="2000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sz="200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4403256" y="-33867"/>
            <a:ext cx="64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Zuzka, Alexandra, </a:t>
            </a:r>
            <a:r>
              <a:rPr lang="sk-SK" dirty="0" err="1" smtClean="0"/>
              <a:t>Kristian</a:t>
            </a:r>
            <a:r>
              <a:rPr lang="sk-SK" dirty="0" smtClean="0"/>
              <a:t>, Nikola , Nina, Diana, Simonko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solidFill>
                  <a:schemeClr val="bg1"/>
                </a:solidFill>
                <a:latin typeface="Fira Sans"/>
                <a:ea typeface="Fira Sans"/>
                <a:cs typeface="Fira Sans"/>
                <a:sym typeface="Fira Sans"/>
              </a:rPr>
              <a:t>CULTURE</a:t>
            </a:r>
            <a:endParaRPr sz="2800" b="1" dirty="0">
              <a:solidFill>
                <a:schemeClr val="bg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388330" y="1145545"/>
            <a:ext cx="244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Theatre</a:t>
            </a:r>
            <a:endParaRPr lang="sk-SK" sz="1600" b="1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6" name="Picture 2" descr="Mestské divadlo Žilina sídli v budove, ktorá bola postavená ako  Reprezentačný dom Žiliny v rokoch 1942-1944 podľa projektov  moravsko-nemeckého architekta Ota Reichnera. Stavba nesie znaky talianskeho  neoklasicizmu a pôvodne sa v nej nachádzal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44" y="939067"/>
            <a:ext cx="2651119" cy="39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20"/>
          <p:cNvSpPr txBox="1"/>
          <p:nvPr/>
        </p:nvSpPr>
        <p:spPr>
          <a:xfrm>
            <a:off x="3543055" y="228824"/>
            <a:ext cx="23286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SPORT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50" name="Picture 2" descr="Antošík MŠK Žilina nepredáva - SME | MY Žil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" y="2120348"/>
            <a:ext cx="4315347" cy="287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ládežnícky hokejový klub Žilina bude mať nového majiteľa, kúpila ho  spoločnosť LUPIZA | Žil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5325"/>
            <a:ext cx="4507200" cy="279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" name="BlokTextu 290"/>
          <p:cNvSpPr txBox="1"/>
          <p:nvPr/>
        </p:nvSpPr>
        <p:spPr>
          <a:xfrm>
            <a:off x="98970" y="1689652"/>
            <a:ext cx="186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Football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stadion</a:t>
            </a:r>
            <a:endParaRPr lang="sk-SK" sz="1600" b="1" dirty="0">
              <a:latin typeface="Roboto"/>
            </a:endParaRPr>
          </a:p>
        </p:txBody>
      </p:sp>
      <p:sp>
        <p:nvSpPr>
          <p:cNvPr id="292" name="BlokTextu 291"/>
          <p:cNvSpPr txBox="1"/>
          <p:nvPr/>
        </p:nvSpPr>
        <p:spPr>
          <a:xfrm>
            <a:off x="9322904" y="6333024"/>
            <a:ext cx="88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Hockey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stadion</a:t>
            </a:r>
            <a:endParaRPr lang="sk-SK" sz="1600" b="1" dirty="0">
              <a:latin typeface="Roboto"/>
            </a:endParaRPr>
          </a:p>
        </p:txBody>
      </p:sp>
      <p:pic>
        <p:nvPicPr>
          <p:cNvPr id="2054" name="Picture 6" descr="História žilinského hokeja | Vlci Žil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16" y="273896"/>
            <a:ext cx="1202774" cy="120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pstellingen MŠK Žilina - FC Utrecht 0 - 4 (15/10/2003 - UEFA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89" y="1290901"/>
            <a:ext cx="1262407" cy="126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" name="BlokTextu 294"/>
          <p:cNvSpPr txBox="1"/>
          <p:nvPr/>
        </p:nvSpPr>
        <p:spPr>
          <a:xfrm>
            <a:off x="7282069" y="3790122"/>
            <a:ext cx="186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latin typeface="Roboto"/>
              </a:rPr>
              <a:t>H</a:t>
            </a:r>
            <a:r>
              <a:rPr lang="sk-SK" sz="1600" b="1" dirty="0" err="1" smtClean="0">
                <a:latin typeface="Roboto"/>
              </a:rPr>
              <a:t>ockey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stadion</a:t>
            </a:r>
            <a:endParaRPr lang="sk-SK" sz="1600" b="1" dirty="0">
              <a:latin typeface="Roboto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6533321" y="436937"/>
            <a:ext cx="1389751" cy="39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solidFill>
                  <a:schemeClr val="tx1"/>
                </a:solidFill>
              </a:rPr>
              <a:t>Hockey</a:t>
            </a:r>
            <a:r>
              <a:rPr lang="sk-SK" dirty="0" smtClean="0">
                <a:solidFill>
                  <a:schemeClr val="tx1"/>
                </a:solidFill>
              </a:rPr>
              <a:t> team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2256643" y="1703982"/>
            <a:ext cx="1389751" cy="39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solidFill>
                  <a:schemeClr val="tx1"/>
                </a:solidFill>
              </a:rPr>
              <a:t>Football</a:t>
            </a:r>
            <a:r>
              <a:rPr lang="sk-SK" dirty="0" smtClean="0">
                <a:solidFill>
                  <a:schemeClr val="tx1"/>
                </a:solidFill>
              </a:rPr>
              <a:t> team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4122174" y="1893786"/>
            <a:ext cx="4504127" cy="25753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Google Shape;1732;p20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SPORT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42020" y="251486"/>
            <a:ext cx="1971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Swimming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pool</a:t>
            </a:r>
            <a:endParaRPr lang="sk-SK" sz="1600" b="1" dirty="0" smtClean="0">
              <a:latin typeface="Roboto"/>
            </a:endParaRPr>
          </a:p>
          <a:p>
            <a:r>
              <a:rPr lang="sk-SK" sz="1600" b="1" dirty="0" err="1" smtClean="0">
                <a:latin typeface="Roboto"/>
              </a:rPr>
              <a:t>Swimming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clubs</a:t>
            </a:r>
            <a:r>
              <a:rPr lang="sk-SK" sz="1600" b="1" dirty="0" smtClean="0">
                <a:latin typeface="Roboto"/>
              </a:rPr>
              <a:t>:</a:t>
            </a:r>
          </a:p>
          <a:p>
            <a:r>
              <a:rPr lang="sk-SK" sz="1600" b="1" dirty="0" err="1" smtClean="0">
                <a:latin typeface="Roboto"/>
              </a:rPr>
              <a:t>Nereus</a:t>
            </a:r>
            <a:endParaRPr lang="sk-SK" sz="1600" b="1" dirty="0" smtClean="0">
              <a:latin typeface="Roboto"/>
            </a:endParaRPr>
          </a:p>
          <a:p>
            <a:r>
              <a:rPr lang="sk-SK" sz="1600" b="1" dirty="0" err="1" smtClean="0">
                <a:latin typeface="Roboto"/>
              </a:rPr>
              <a:t>Platesa</a:t>
            </a:r>
            <a:endParaRPr lang="sk-SK" sz="1600" b="1" dirty="0" smtClean="0">
              <a:latin typeface="Roboto"/>
            </a:endParaRPr>
          </a:p>
          <a:p>
            <a:endParaRPr lang="sk-SK" sz="1600" b="1" dirty="0" smtClean="0">
              <a:latin typeface="Roboto"/>
            </a:endParaRPr>
          </a:p>
          <a:p>
            <a:endParaRPr lang="sk-SK" sz="1600" b="1" dirty="0">
              <a:latin typeface="Roboto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161" y="2039066"/>
            <a:ext cx="4437760" cy="24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7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SPORT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5663381" y="1533832"/>
            <a:ext cx="143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165651" y="2584174"/>
            <a:ext cx="1987827" cy="887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solidFill>
                  <a:schemeClr val="tx1"/>
                </a:solidFill>
              </a:rPr>
              <a:t>Water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dam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you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can</a:t>
            </a:r>
            <a:r>
              <a:rPr lang="sk-SK" dirty="0" smtClean="0">
                <a:solidFill>
                  <a:schemeClr val="tx1"/>
                </a:solidFill>
              </a:rPr>
              <a:t> do </a:t>
            </a:r>
            <a:r>
              <a:rPr lang="sk-SK" dirty="0">
                <a:solidFill>
                  <a:schemeClr val="tx1"/>
                </a:solidFill>
              </a:rPr>
              <a:t>a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lot</a:t>
            </a:r>
            <a:r>
              <a:rPr lang="sk-SK" dirty="0" smtClean="0">
                <a:solidFill>
                  <a:schemeClr val="tx1"/>
                </a:solidFill>
              </a:rPr>
              <a:t> of </a:t>
            </a:r>
            <a:r>
              <a:rPr lang="sk-SK" dirty="0" err="1" smtClean="0">
                <a:solidFill>
                  <a:schemeClr val="tx1"/>
                </a:solidFill>
              </a:rPr>
              <a:t>activites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1" y="298173"/>
            <a:ext cx="2491530" cy="20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986;p17"/>
          <p:cNvSpPr txBox="1"/>
          <p:nvPr/>
        </p:nvSpPr>
        <p:spPr>
          <a:xfrm>
            <a:off x="320154" y="2474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FAMOUS PEOPLE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7" name="Google Shape;973;p16"/>
          <p:cNvSpPr txBox="1"/>
          <p:nvPr/>
        </p:nvSpPr>
        <p:spPr>
          <a:xfrm>
            <a:off x="6400802" y="2787806"/>
            <a:ext cx="2743198" cy="268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Peter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Sagan</a:t>
            </a:r>
            <a:endParaRPr lang="sk-SK" sz="1600" b="1" dirty="0">
              <a:solidFill>
                <a:schemeClr val="tx1"/>
              </a:solidFill>
              <a:latin typeface="Roboto"/>
              <a:ea typeface="Fira Sans"/>
              <a:cs typeface="Fira Sans"/>
              <a:sym typeface="Fira Sans"/>
            </a:endParaRPr>
          </a:p>
          <a:p>
            <a:pPr marL="3600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Slovak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cyclist</a:t>
            </a:r>
            <a:endParaRPr lang="sk-SK" sz="1600" b="1" dirty="0" smtClean="0">
              <a:solidFill>
                <a:schemeClr val="tx1"/>
              </a:solidFill>
              <a:latin typeface="Roboto"/>
              <a:ea typeface="Fira Sans"/>
              <a:cs typeface="Fira Sans"/>
              <a:sym typeface="Fira Sans"/>
            </a:endParaRPr>
          </a:p>
          <a:p>
            <a:pPr marL="36000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 lang="sk-SK" sz="1600" b="1" dirty="0" smtClean="0">
              <a:solidFill>
                <a:schemeClr val="tx1"/>
              </a:solidFill>
              <a:latin typeface="Roboto"/>
              <a:ea typeface="Fira Sans"/>
              <a:cs typeface="Fira Sans"/>
              <a:sym typeface="Fira Sans"/>
            </a:endParaRPr>
          </a:p>
          <a:p>
            <a:pPr marL="3600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Accomplishments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:</a:t>
            </a:r>
          </a:p>
          <a:p>
            <a:pPr marL="36000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Green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shirt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tour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 de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france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  <a:ea typeface="Fira Sans"/>
                <a:cs typeface="Fira Sans"/>
                <a:sym typeface="Fira Sans"/>
              </a:rPr>
              <a:t> 2012-2016,2018,2019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sk-SK" sz="1600" b="1" dirty="0" smtClean="0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FAMOUS PEOPLE</a:t>
            </a:r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6223820" y="884903"/>
            <a:ext cx="2803048" cy="1511709"/>
          </a:xfrm>
        </p:spPr>
        <p:txBody>
          <a:bodyPr/>
          <a:lstStyle/>
          <a:p>
            <a:pPr marL="114300" indent="0">
              <a:buNone/>
            </a:pPr>
            <a:r>
              <a:rPr lang="sk-SK" sz="1600" b="1" dirty="0" smtClean="0">
                <a:solidFill>
                  <a:schemeClr val="tx1"/>
                </a:solidFill>
              </a:rPr>
              <a:t>Martin Dúbravka</a:t>
            </a:r>
          </a:p>
          <a:p>
            <a:pPr marL="114300" indent="0">
              <a:buNone/>
            </a:pPr>
            <a:r>
              <a:rPr lang="sk-SK" sz="1600" b="1" dirty="0" err="1" smtClean="0">
                <a:solidFill>
                  <a:schemeClr val="tx1"/>
                </a:solidFill>
              </a:rPr>
              <a:t>Soccer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player</a:t>
            </a:r>
            <a:endParaRPr lang="sk-SK" sz="1600" b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sk-SK" sz="1600" b="1" dirty="0" smtClean="0">
                <a:solidFill>
                  <a:schemeClr val="tx1"/>
                </a:solidFill>
              </a:rPr>
              <a:t>In </a:t>
            </a:r>
            <a:r>
              <a:rPr lang="sk-SK" sz="1600" b="1" dirty="0" err="1" smtClean="0">
                <a:solidFill>
                  <a:schemeClr val="tx1"/>
                </a:solidFill>
              </a:rPr>
              <a:t>the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year</a:t>
            </a:r>
            <a:r>
              <a:rPr lang="sk-SK" sz="1600" b="1" dirty="0" smtClean="0">
                <a:solidFill>
                  <a:schemeClr val="tx1"/>
                </a:solidFill>
              </a:rPr>
              <a:t> 2012 he </a:t>
            </a:r>
            <a:r>
              <a:rPr lang="sk-SK" sz="1600" b="1" dirty="0" err="1" smtClean="0">
                <a:solidFill>
                  <a:schemeClr val="tx1"/>
                </a:solidFill>
              </a:rPr>
              <a:t>qualified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for</a:t>
            </a:r>
            <a:r>
              <a:rPr lang="sk-SK" sz="1600" b="1" dirty="0" smtClean="0">
                <a:solidFill>
                  <a:schemeClr val="tx1"/>
                </a:solidFill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</a:rPr>
              <a:t>the</a:t>
            </a:r>
            <a:r>
              <a:rPr lang="sk-SK" sz="1600" b="1" dirty="0" smtClean="0">
                <a:solidFill>
                  <a:schemeClr val="tx1"/>
                </a:solidFill>
              </a:rPr>
              <a:t> euro</a:t>
            </a:r>
            <a:endParaRPr lang="sk-SK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9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EDUCATION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32" name="BlokTextu 431"/>
          <p:cNvSpPr txBox="1"/>
          <p:nvPr/>
        </p:nvSpPr>
        <p:spPr>
          <a:xfrm>
            <a:off x="6100442" y="540860"/>
            <a:ext cx="1861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Roboto"/>
              </a:rPr>
              <a:t>Business school (</a:t>
            </a:r>
            <a:r>
              <a:rPr lang="sk-SK" sz="1600" b="1" dirty="0" err="1" smtClean="0">
                <a:latin typeface="Roboto"/>
              </a:rPr>
              <a:t>our</a:t>
            </a:r>
            <a:r>
              <a:rPr lang="sk-SK" sz="1600" b="1" dirty="0" smtClean="0">
                <a:latin typeface="Roboto"/>
              </a:rPr>
              <a:t> school)</a:t>
            </a:r>
            <a:endParaRPr lang="sk-SK" sz="1600" b="1" dirty="0">
              <a:latin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EDUCATION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" name="BlokTextu 5"/>
          <p:cNvSpPr txBox="1"/>
          <p:nvPr/>
        </p:nvSpPr>
        <p:spPr>
          <a:xfrm rot="21081903">
            <a:off x="5001688" y="2362286"/>
            <a:ext cx="186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Builder</a:t>
            </a:r>
            <a:r>
              <a:rPr lang="sk-SK" sz="1600" b="1" dirty="0" smtClean="0">
                <a:latin typeface="Roboto"/>
              </a:rPr>
              <a:t> school</a:t>
            </a:r>
            <a:endParaRPr lang="sk-SK" sz="1600" b="1" dirty="0">
              <a:latin typeface="Roboto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1212574" y="1934817"/>
            <a:ext cx="2153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Right</a:t>
            </a:r>
            <a:r>
              <a:rPr lang="sk-SK" dirty="0" smtClean="0"/>
              <a:t> </a:t>
            </a:r>
            <a:r>
              <a:rPr lang="sk-SK" dirty="0" err="1" smtClean="0"/>
              <a:t>across</a:t>
            </a:r>
            <a:r>
              <a:rPr lang="sk-SK" dirty="0" smtClean="0"/>
              <a:t> </a:t>
            </a:r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school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492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EDUCATION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587138" y="1116047"/>
            <a:ext cx="244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University</a:t>
            </a:r>
            <a:r>
              <a:rPr lang="sk-SK" sz="1600" b="1" dirty="0" smtClean="0">
                <a:latin typeface="Roboto"/>
              </a:rPr>
              <a:t> of </a:t>
            </a:r>
            <a:r>
              <a:rPr lang="sk-SK" sz="1600" b="1" dirty="0" err="1" smtClean="0">
                <a:latin typeface="Roboto"/>
              </a:rPr>
              <a:t>Zilina</a:t>
            </a:r>
            <a:endParaRPr lang="sk-SK" sz="1600" b="1" dirty="0" smtClean="0">
              <a:latin typeface="Roboto"/>
            </a:endParaRPr>
          </a:p>
          <a:p>
            <a:endParaRPr lang="sk-SK" sz="1600" b="1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48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330" y="2107096"/>
            <a:ext cx="6732104" cy="732803"/>
          </a:xfrm>
        </p:spPr>
        <p:txBody>
          <a:bodyPr/>
          <a:lstStyle/>
          <a:p>
            <a:r>
              <a:rPr lang="sk-SK" sz="4400" dirty="0" smtClean="0">
                <a:solidFill>
                  <a:srgbClr val="4D4D4D"/>
                </a:solidFill>
                <a:latin typeface="Curlz MT" panose="04040404050702020202" pitchFamily="82" charset="0"/>
              </a:rPr>
              <a:t>THANK YOU FOR YOUR ATTENTION</a:t>
            </a:r>
            <a:endParaRPr lang="sk-SK" sz="4400" dirty="0">
              <a:solidFill>
                <a:srgbClr val="4D4D4D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6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6"/>
          <p:cNvSpPr txBox="1"/>
          <p:nvPr/>
        </p:nvSpPr>
        <p:spPr>
          <a:xfrm>
            <a:off x="293351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CONTENT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0" name="Google Shape;970;p16"/>
          <p:cNvSpPr txBox="1"/>
          <p:nvPr/>
        </p:nvSpPr>
        <p:spPr>
          <a:xfrm>
            <a:off x="403698" y="2553098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1" name="Google Shape;971;p16"/>
          <p:cNvSpPr txBox="1"/>
          <p:nvPr/>
        </p:nvSpPr>
        <p:spPr>
          <a:xfrm>
            <a:off x="368899" y="4158416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2" name="Google Shape;972;p16"/>
          <p:cNvSpPr txBox="1"/>
          <p:nvPr/>
        </p:nvSpPr>
        <p:spPr>
          <a:xfrm>
            <a:off x="403698" y="1320214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3" name="Google Shape;973;p16"/>
          <p:cNvSpPr txBox="1"/>
          <p:nvPr/>
        </p:nvSpPr>
        <p:spPr>
          <a:xfrm>
            <a:off x="1641049" y="1158375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err="1" smtClean="0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Location</a:t>
            </a:r>
            <a:endParaRPr sz="1600" b="1" dirty="0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4" name="Google Shape;974;p16"/>
          <p:cNvSpPr txBox="1"/>
          <p:nvPr/>
        </p:nvSpPr>
        <p:spPr>
          <a:xfrm>
            <a:off x="1484410" y="2342745"/>
            <a:ext cx="1622178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smtClean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General </a:t>
            </a:r>
            <a:r>
              <a:rPr lang="sk-SK" sz="1600" b="1" dirty="0" err="1" smtClean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info</a:t>
            </a:r>
            <a:endParaRPr sz="1600" b="1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5" name="Google Shape;975;p16"/>
          <p:cNvSpPr txBox="1"/>
          <p:nvPr/>
        </p:nvSpPr>
        <p:spPr>
          <a:xfrm>
            <a:off x="5324136" y="2342745"/>
            <a:ext cx="1694105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err="1" smtClean="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Famous</a:t>
            </a:r>
            <a:r>
              <a:rPr lang="sk-SK" sz="1600" b="1" dirty="0" smtClean="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sk-SK" sz="1600" b="1" dirty="0" err="1" smtClean="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people</a:t>
            </a:r>
            <a:endParaRPr sz="1600" b="1" dirty="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6" name="Google Shape;976;p16"/>
          <p:cNvSpPr txBox="1"/>
          <p:nvPr/>
        </p:nvSpPr>
        <p:spPr>
          <a:xfrm>
            <a:off x="6850111" y="1276873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7" name="Google Shape;977;p16"/>
          <p:cNvSpPr txBox="1"/>
          <p:nvPr/>
        </p:nvSpPr>
        <p:spPr>
          <a:xfrm>
            <a:off x="5145310" y="1158375"/>
            <a:ext cx="1299976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err="1" smtClean="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Sport</a:t>
            </a:r>
            <a:endParaRPr sz="1600" b="1" dirty="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8" name="Google Shape;978;p16"/>
          <p:cNvSpPr txBox="1"/>
          <p:nvPr/>
        </p:nvSpPr>
        <p:spPr>
          <a:xfrm>
            <a:off x="5516739" y="3164125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err="1" smtClean="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Education</a:t>
            </a:r>
            <a:endParaRPr sz="1600" b="1" dirty="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79" name="Google Shape;979;p16"/>
          <p:cNvSpPr txBox="1"/>
          <p:nvPr/>
        </p:nvSpPr>
        <p:spPr>
          <a:xfrm>
            <a:off x="1789192" y="3164125"/>
            <a:ext cx="1012614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sk-SK" sz="1600" b="1" dirty="0" err="1" smtClean="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Culture</a:t>
            </a:r>
            <a:endParaRPr sz="1600" b="1" dirty="0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80" name="Google Shape;980;p16"/>
          <p:cNvSpPr txBox="1"/>
          <p:nvPr/>
        </p:nvSpPr>
        <p:spPr>
          <a:xfrm>
            <a:off x="6789211" y="4106216"/>
            <a:ext cx="1987500" cy="6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6831">
            <a:off x="6850893" y="549613"/>
            <a:ext cx="1705361" cy="170536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4" y="3164124"/>
            <a:ext cx="1553508" cy="194695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7944">
            <a:off x="7027224" y="2359723"/>
            <a:ext cx="1920113" cy="143963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58289">
            <a:off x="6948954" y="3580370"/>
            <a:ext cx="1728913" cy="1296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7"/>
          <p:cNvSpPr txBox="1"/>
          <p:nvPr/>
        </p:nvSpPr>
        <p:spPr>
          <a:xfrm>
            <a:off x="320154" y="2474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LOCATION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66" name="Google Shape;1166;p17"/>
          <p:cNvSpPr/>
          <p:nvPr/>
        </p:nvSpPr>
        <p:spPr>
          <a:xfrm>
            <a:off x="501778" y="1580993"/>
            <a:ext cx="283851" cy="283979"/>
          </a:xfrm>
          <a:custGeom>
            <a:avLst/>
            <a:gdLst/>
            <a:ahLst/>
            <a:cxnLst/>
            <a:rect l="l" t="t" r="r" b="b"/>
            <a:pathLst>
              <a:path w="1925" h="1926" extrusionOk="0">
                <a:moveTo>
                  <a:pt x="963" y="1"/>
                </a:moveTo>
                <a:cubicBezTo>
                  <a:pt x="433" y="1"/>
                  <a:pt x="1" y="433"/>
                  <a:pt x="1" y="964"/>
                </a:cubicBezTo>
                <a:cubicBezTo>
                  <a:pt x="1" y="1494"/>
                  <a:pt x="433" y="1925"/>
                  <a:pt x="963" y="1925"/>
                </a:cubicBezTo>
                <a:cubicBezTo>
                  <a:pt x="1494" y="1925"/>
                  <a:pt x="1924" y="1494"/>
                  <a:pt x="1924" y="964"/>
                </a:cubicBezTo>
                <a:cubicBezTo>
                  <a:pt x="1924" y="432"/>
                  <a:pt x="1495" y="2"/>
                  <a:pt x="9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BlokTextu 1"/>
          <p:cNvSpPr txBox="1"/>
          <p:nvPr/>
        </p:nvSpPr>
        <p:spPr>
          <a:xfrm>
            <a:off x="1007165" y="1239078"/>
            <a:ext cx="1424609" cy="2670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1026" name="Picture 2" descr="Výmena oleja v Žilinskom kraji | Q-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19" y="1239078"/>
            <a:ext cx="6355269" cy="31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9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latin typeface="Fira Sans"/>
                <a:ea typeface="Fira Sans"/>
                <a:cs typeface="Fira Sans"/>
                <a:sym typeface="Fira Sans"/>
              </a:rPr>
              <a:t>GENERAL INFO</a:t>
            </a:r>
            <a:endParaRPr sz="2800" b="1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03" name="Google Shape;1703;p19"/>
          <p:cNvSpPr txBox="1"/>
          <p:nvPr/>
        </p:nvSpPr>
        <p:spPr>
          <a:xfrm>
            <a:off x="7241372" y="1206597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sk-SK" sz="3600" b="1" dirty="0" smtClean="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05" name="Google Shape;1705;p19"/>
          <p:cNvSpPr txBox="1"/>
          <p:nvPr/>
        </p:nvSpPr>
        <p:spPr>
          <a:xfrm>
            <a:off x="537559" y="895023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5667198" y="3604617"/>
            <a:ext cx="24261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80km2</a:t>
            </a:r>
          </a:p>
          <a:p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82656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people</a:t>
            </a:r>
            <a:endParaRPr lang="sk-SK" sz="1600" b="1" dirty="0" smtClean="0">
              <a:solidFill>
                <a:schemeClr val="tx1"/>
              </a:solidFill>
              <a:latin typeface="Roboto"/>
            </a:endParaRPr>
          </a:p>
          <a:p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Historically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based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city</a:t>
            </a:r>
          </a:p>
          <a:p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2 big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malls</a:t>
            </a:r>
            <a:endParaRPr lang="sk-SK" sz="1600" b="1" dirty="0" smtClean="0">
              <a:solidFill>
                <a:schemeClr val="tx1"/>
              </a:solidFill>
              <a:latin typeface="Roboto"/>
            </a:endParaRPr>
          </a:p>
          <a:p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2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large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squares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</a:p>
          <a:p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92" y="1961310"/>
            <a:ext cx="4422811" cy="287482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230" y="929353"/>
            <a:ext cx="3704057" cy="246937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437321" y="284922"/>
            <a:ext cx="186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Roboto"/>
              </a:rPr>
              <a:t>Hlinkovo </a:t>
            </a:r>
            <a:r>
              <a:rPr lang="sk-SK" sz="1600" b="1" dirty="0" err="1" smtClean="0">
                <a:latin typeface="Roboto"/>
              </a:rPr>
              <a:t>square</a:t>
            </a:r>
            <a:endParaRPr lang="sk-SK" sz="1600" b="1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375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972115" y="1209582"/>
            <a:ext cx="1861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atin typeface="Roboto"/>
              </a:rPr>
              <a:t>Budatin</a:t>
            </a:r>
            <a:r>
              <a:rPr lang="sk-SK" sz="1600" b="1" dirty="0" smtClean="0">
                <a:latin typeface="Roboto"/>
              </a:rPr>
              <a:t> </a:t>
            </a:r>
            <a:r>
              <a:rPr lang="sk-SK" sz="1600" b="1" dirty="0" err="1" smtClean="0">
                <a:latin typeface="Roboto"/>
              </a:rPr>
              <a:t>castle</a:t>
            </a:r>
            <a:endParaRPr lang="sk-SK" sz="1600" b="1" dirty="0">
              <a:latin typeface="Roboto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11" y="2743931"/>
            <a:ext cx="3426233" cy="22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3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solidFill>
                  <a:schemeClr val="bg1"/>
                </a:solidFill>
                <a:latin typeface="Fira Sans"/>
                <a:ea typeface="Fira Sans"/>
                <a:cs typeface="Fira Sans"/>
                <a:sym typeface="Fira Sans"/>
              </a:rPr>
              <a:t>CULTURE</a:t>
            </a:r>
            <a:endParaRPr sz="2800" b="1" dirty="0">
              <a:solidFill>
                <a:schemeClr val="bg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928852" y="366367"/>
            <a:ext cx="3014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Old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town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celebrations</a:t>
            </a:r>
            <a:endParaRPr lang="sk-SK" sz="1600" b="1" dirty="0" smtClean="0">
              <a:solidFill>
                <a:schemeClr val="bg1"/>
              </a:solidFill>
              <a:latin typeface="Roboto"/>
            </a:endParaRPr>
          </a:p>
          <a:p>
            <a:endParaRPr lang="sk-SK" sz="1600" b="1" dirty="0" smtClean="0">
              <a:solidFill>
                <a:schemeClr val="bg1"/>
              </a:solidFill>
              <a:latin typeface="Roboto"/>
            </a:endParaRPr>
          </a:p>
          <a:p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They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sell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overpriced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homemade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food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,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toys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and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home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equipment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here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.</a:t>
            </a:r>
            <a:endParaRPr lang="sk-SK" sz="1600" b="1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54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solidFill>
                  <a:schemeClr val="bg1"/>
                </a:solidFill>
                <a:latin typeface="Fira Sans"/>
                <a:ea typeface="Fira Sans"/>
                <a:cs typeface="Fira Sans"/>
                <a:sym typeface="Fira Sans"/>
              </a:rPr>
              <a:t>CULTURE</a:t>
            </a:r>
            <a:endParaRPr sz="2800" b="1" dirty="0">
              <a:solidFill>
                <a:schemeClr val="bg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983202" y="468615"/>
            <a:ext cx="3160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Christmas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market</a:t>
            </a:r>
            <a:endParaRPr lang="sk-SK" sz="1600" b="1" dirty="0" smtClean="0">
              <a:solidFill>
                <a:schemeClr val="bg1"/>
              </a:solidFill>
              <a:latin typeface="Roboto"/>
            </a:endParaRPr>
          </a:p>
          <a:p>
            <a:endParaRPr lang="sk-SK" sz="1600" b="1" dirty="0" smtClean="0">
              <a:solidFill>
                <a:schemeClr val="bg1"/>
              </a:solidFill>
              <a:latin typeface="Roboto"/>
            </a:endParaRPr>
          </a:p>
          <a:p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Very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similar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to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old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town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celebration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but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 in </a:t>
            </a:r>
            <a:r>
              <a:rPr lang="sk-SK" sz="1600" b="1" dirty="0" err="1" smtClean="0">
                <a:solidFill>
                  <a:schemeClr val="bg1"/>
                </a:solidFill>
                <a:latin typeface="Roboto"/>
              </a:rPr>
              <a:t>winter</a:t>
            </a:r>
            <a:r>
              <a:rPr lang="sk-SK" sz="1600" b="1" dirty="0" smtClean="0">
                <a:solidFill>
                  <a:schemeClr val="bg1"/>
                </a:solidFill>
                <a:latin typeface="Roboto"/>
              </a:rPr>
              <a:t>. </a:t>
            </a:r>
            <a:endParaRPr lang="sk-SK" sz="1600" b="1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587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23;p21"/>
          <p:cNvSpPr txBox="1"/>
          <p:nvPr/>
        </p:nvSpPr>
        <p:spPr>
          <a:xfrm>
            <a:off x="422312" y="36636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800" b="1" dirty="0" smtClean="0">
                <a:solidFill>
                  <a:schemeClr val="tx1"/>
                </a:solidFill>
                <a:latin typeface="Fira Sans"/>
                <a:ea typeface="Fira Sans"/>
                <a:cs typeface="Fira Sans"/>
                <a:sym typeface="Fira Sans"/>
              </a:rPr>
              <a:t>CULTURE</a:t>
            </a:r>
            <a:endParaRPr sz="2800" b="1" dirty="0">
              <a:solidFill>
                <a:schemeClr val="tx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22312" y="469606"/>
            <a:ext cx="3014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Old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town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celebrations</a:t>
            </a:r>
            <a:endParaRPr lang="sk-SK" sz="1600" b="1" dirty="0" smtClean="0">
              <a:solidFill>
                <a:schemeClr val="tx1"/>
              </a:solidFill>
              <a:latin typeface="Roboto"/>
            </a:endParaRPr>
          </a:p>
          <a:p>
            <a:endParaRPr lang="sk-SK" sz="1600" b="1" dirty="0">
              <a:solidFill>
                <a:schemeClr val="tx1"/>
              </a:solidFill>
              <a:latin typeface="Roboto"/>
            </a:endParaRPr>
          </a:p>
          <a:p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There</a:t>
            </a:r>
            <a:r>
              <a:rPr lang="sk-SK" sz="1600" b="1" dirty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are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concerts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with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slovak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singers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and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overpriced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delicious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 </a:t>
            </a:r>
            <a:r>
              <a:rPr lang="sk-SK" sz="1600" b="1" dirty="0" err="1" smtClean="0">
                <a:solidFill>
                  <a:schemeClr val="tx1"/>
                </a:solidFill>
                <a:latin typeface="Roboto"/>
              </a:rPr>
              <a:t>food</a:t>
            </a:r>
            <a:r>
              <a:rPr lang="sk-SK" sz="1600" b="1" dirty="0" smtClean="0">
                <a:solidFill>
                  <a:schemeClr val="tx1"/>
                </a:solidFill>
                <a:latin typeface="Roboto"/>
              </a:rPr>
              <a:t>.</a:t>
            </a:r>
          </a:p>
          <a:p>
            <a:endParaRPr lang="sk-SK" sz="1600" b="1" dirty="0" smtClean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239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Infographics by Slidesgo">
  <a:themeElements>
    <a:clrScheme name="Simple Light">
      <a:dk1>
        <a:srgbClr val="000000"/>
      </a:dk1>
      <a:lt1>
        <a:srgbClr val="FFFFFF"/>
      </a:lt1>
      <a:dk2>
        <a:srgbClr val="DAA622"/>
      </a:dk2>
      <a:lt2>
        <a:srgbClr val="1E2F55"/>
      </a:lt2>
      <a:accent1>
        <a:srgbClr val="4E6BAC"/>
      </a:accent1>
      <a:accent2>
        <a:srgbClr val="8BBFFF"/>
      </a:accent2>
      <a:accent3>
        <a:srgbClr val="B2E0FF"/>
      </a:accent3>
      <a:accent4>
        <a:srgbClr val="DEF8FF"/>
      </a:accent4>
      <a:accent5>
        <a:srgbClr val="FFD25F"/>
      </a:accent5>
      <a:accent6>
        <a:srgbClr val="FFEFC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177</Words>
  <Application>Microsoft Office PowerPoint</Application>
  <PresentationFormat>Prezentácia na obrazovke (16:9)</PresentationFormat>
  <Paragraphs>64</Paragraphs>
  <Slides>19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</vt:lpstr>
      <vt:lpstr>Curlz MT</vt:lpstr>
      <vt:lpstr>Fira Sans</vt:lpstr>
      <vt:lpstr>Roboto</vt:lpstr>
      <vt:lpstr>City Infographics by Slidesgo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SPORT</vt:lpstr>
      <vt:lpstr>Prezentácia programu PowerPoint</vt:lpstr>
      <vt:lpstr>FAMOUS PEOPLE</vt:lpstr>
      <vt:lpstr>Prezentácia programu PowerPoint</vt:lpstr>
      <vt:lpstr>Prezentácia programu PowerPoint</vt:lpstr>
      <vt:lpstr>Prezentácia programu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Student</dc:creator>
  <cp:lastModifiedBy>Student</cp:lastModifiedBy>
  <cp:revision>32</cp:revision>
  <dcterms:modified xsi:type="dcterms:W3CDTF">2023-02-20T12:10:05Z</dcterms:modified>
</cp:coreProperties>
</file>