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5" r:id="rId4"/>
    <p:sldId id="264" r:id="rId5"/>
    <p:sldId id="263" r:id="rId6"/>
    <p:sldId id="262" r:id="rId7"/>
    <p:sldId id="260" r:id="rId8"/>
    <p:sldId id="258" r:id="rId9"/>
    <p:sldId id="256" r:id="rId10"/>
    <p:sldId id="259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A167F2-EE78-4FBB-8DF2-85DBA0F4E6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B7EBEF8-031D-4B2F-A4F4-7B793FAF7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AF336FA-8B78-4E10-A55D-675E5CE75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4C00239-6A3A-492E-9751-64FD70F94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29EE206-678B-4522-88AA-694EFAF69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341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6EBC9-5BDE-4D68-AFE2-6BCA420E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E7D02E3B-0F62-4989-A3FD-F522E51EB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045A7E7-B2DE-488D-8B00-5A5A5144A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95FD81C-2562-49E4-9D83-86E50CA7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0B20E6F-0121-4831-A066-0BD0EA406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3339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20A02DAF-4CA4-463D-99B8-FF6EF6F49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056EC094-1B8B-4156-81F4-B690C928AC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246E515-7177-4F28-AF55-992DB3E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3353951-C996-4EA9-9231-B9910A23E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4211E5D-5CFF-4C2C-B983-B118F7573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653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E7A61-3A91-406A-BC8A-BF345C91A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62A243-C908-4E50-8FF5-2D523AFA1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DB8CF36-A8DB-41CB-BF99-BFD6B464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5FD2EEE-4141-40A3-97DC-A1AF5B414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CE50EBA-6012-4C85-9FAC-53674A0B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2920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A262C9-C0BF-47F4-8122-AC4B45397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6AA67076-C5A4-428C-9101-028457D1C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21D2A90F-8D76-4532-8833-6BCE9FC5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377D490-DC35-4A05-B291-E49003014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7BE6435-E711-4DE3-B5C1-530A51755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47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7834F-C6E4-41BF-926F-1411BDD9D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1BE39A-2C6D-4CA4-9FE5-EE898C055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DA516B4-6175-4BB6-BEBB-1D1E82A86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83F7CB9-54BE-47DE-88DF-8F1D13FA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A0BC447-88D9-46D5-82E1-896CC857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EC966CF5-CF2C-4218-9F6E-0F41279B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1470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E7DCC4-9AB3-4B92-96E1-D4E29B13D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7E681B78-06FE-4B77-AE58-AFEEB9766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9B87DDED-6604-4FC8-9B53-B8C0BBEF7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1B058C31-A8D5-46AA-BBDC-3695FE5C9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9537F54-6B86-4C1E-AE94-84B923F33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D506433-7BDF-414E-A0C2-2C5C2528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C477D3B-2F04-4600-8F94-963444B6F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CA3F193D-AB5F-45A0-A457-BA459937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973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40F2F-6360-4F91-8D1C-533760EB0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169B4B19-933D-4060-B858-9C3EA7259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B82F7992-F9A5-4AD5-80FF-1B9A00F0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CB2BFD4E-FD91-42A2-A6B7-20C8FB134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5404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6E6999B2-AC96-4143-9221-D8BF79190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45A49CE-4B93-4C8C-AC35-571692AF6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A6C0490-538F-4D86-912B-F1C73F38B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268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3D76FF-CE6C-4E91-AD62-60330C980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E617E41-0A82-4767-8D3A-A1C3C9BFA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CA3A1FBE-8F05-42CE-8ECC-CFE3FE7443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86750C6-C7A2-4FB8-928B-DD03DCFD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8F50000-337A-4739-A3B0-5EACA538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F28A728-A09D-4EC4-9975-2E01BC5B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6132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699FE-8D49-46FD-8956-0BF9AF630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7F82B3E-FFC2-4DF0-98EA-7F735BA57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EE93144C-E160-49AE-BCD7-26A768771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A555CF65-3EF0-4ADF-BBCA-F83ACEDA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697B465F-6242-4BDA-BA50-FF36D684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BCE83921-E81F-46D7-9595-4E2455926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2034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FCFC6236-BA8A-4E6B-9054-2A7E39705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027ADC09-B67E-4052-8480-1E2665658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E97289D-050D-4E46-B9B0-03002BE78D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F796-1B31-49A5-9688-B31CC79A2586}" type="datetimeFigureOut">
              <a:rPr lang="sk-SK" smtClean="0"/>
              <a:t>25. 8. 2019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5810A4F-FB27-49DF-862B-290632A8EC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7DABA00-9CE8-42E4-9BF3-728E43398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E6EB-5633-4889-9115-85AFB60D9D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661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208977229456446/permalink/969521566735338/?__xts__%5B0%5D=68.ARCLAivmoLuaNP3ZaYR4YFMowu7XEeis5d0ajr7uFCF3VIYyr5BXvMPBX0yQz-R8QVLI5pDO5UTOMWcxEC6UgPTgNjEgcsO5xt2jS7JtgmWDohl2o6gdiGJPOUu1bp-I2x4iI0uMiZneMQyZKREWqbYcyQ_FRggdundLs4ySaa9RW4axa3iBhL6WOtMa9XY9hyflqao88qSCg_zUZJWyV1AjGSI14oAl4I-WOLciykVWbLNCX2cbso_w3rOXWIjkyLLrFNBsYBGCQ1uWVaJs-PhFZfOIvzseWD3rSM0IvN-7CqGi4ZNazMlNm9x2c9S9W8ex6X-AH8pYdnRQhaTTBFGq4A5y6p3Ay8GjaiVTh1xAoT10VrEu69771dwyH9my1iJVsDe4GhEKy4uii7l3oIA7bCcVFtecV9CW6q4jub7lqgdkDG8d1fWF7eZOX15j7ebQHSxm1Qs6MKTE-FulWseBhA1dtE-kxQ&amp;__tn__=CH-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2BCC7A4C-E22A-42BC-9575-5CBB2C79A7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763" y="429065"/>
            <a:ext cx="4062412" cy="599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6681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3A8A389E-5C25-4BF5-A548-82A22AAF3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0"/>
            <a:ext cx="4637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519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B5324B-30EA-40A4-A5D1-4F1E906A8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Zdroj</a:t>
            </a:r>
            <a:r>
              <a:rPr lang="sk-SK"/>
              <a:t>: </a:t>
            </a:r>
            <a:r>
              <a:rPr lang="sk-SK" b="1" i="1" u="sng"/>
              <a:t> </a:t>
            </a:r>
            <a:r>
              <a:rPr lang="az-Cyrl-AZ" b="1">
                <a:hlinkClick r:id="rId2"/>
              </a:rPr>
              <a:t>Педагогический калейдоскоп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1654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239EAD58-9D6F-42FA-B2CA-E0E2142F7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87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5427815C-3C6A-49A2-BCBA-FBED1BB7C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0"/>
            <a:ext cx="4657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5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84714C4E-D3E3-4C8C-BF1F-3E84A6B9F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0"/>
            <a:ext cx="4637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768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5236FACB-41EB-44C4-B6F3-2F0AD40FEF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063" y="0"/>
            <a:ext cx="4586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950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CF0B6918-CCC9-4505-96F1-45964603B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75" y="0"/>
            <a:ext cx="46148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135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2C527C51-8CCC-42BF-8668-ECC5BD131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6663" y="0"/>
            <a:ext cx="46370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52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EF0F4524-EFDB-469D-AABE-61ECDC105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0"/>
            <a:ext cx="4657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954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tka âØ§ÙØªØ¹ÙÙÙ Ø®Ø·ÙØ© Ø¨Ø®Ø·ÙØ© ÙÙØ£Ø·ÙØ§Ù ãâ.">
            <a:extLst>
              <a:ext uri="{FF2B5EF4-FFF2-40B4-BE49-F238E27FC236}">
                <a16:creationId xmlns:a16="http://schemas.microsoft.com/office/drawing/2014/main" id="{12ADACF1-6312-41C7-A3FC-AAA4E913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488" y="0"/>
            <a:ext cx="4643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887027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Širokouhlá</PresentationFormat>
  <Paragraphs>1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Ján Gáfrik</dc:creator>
  <cp:lastModifiedBy>Ján Gáfrik</cp:lastModifiedBy>
  <cp:revision>1</cp:revision>
  <dcterms:created xsi:type="dcterms:W3CDTF">2019-08-25T15:17:41Z</dcterms:created>
  <dcterms:modified xsi:type="dcterms:W3CDTF">2019-08-25T15:22:47Z</dcterms:modified>
</cp:coreProperties>
</file>