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ED28B4-2BA7-4C35-AA22-76D6383C7F0B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26CF46-954E-4A0E-860C-5BA41C7BD7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28B4-2BA7-4C35-AA22-76D6383C7F0B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CF46-954E-4A0E-860C-5BA41C7BD7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28B4-2BA7-4C35-AA22-76D6383C7F0B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CF46-954E-4A0E-860C-5BA41C7BD7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28B4-2BA7-4C35-AA22-76D6383C7F0B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CF46-954E-4A0E-860C-5BA41C7BD70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28B4-2BA7-4C35-AA22-76D6383C7F0B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CF46-954E-4A0E-860C-5BA41C7BD70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28B4-2BA7-4C35-AA22-76D6383C7F0B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CF46-954E-4A0E-860C-5BA41C7BD70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28B4-2BA7-4C35-AA22-76D6383C7F0B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CF46-954E-4A0E-860C-5BA41C7BD7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28B4-2BA7-4C35-AA22-76D6383C7F0B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CF46-954E-4A0E-860C-5BA41C7BD70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28B4-2BA7-4C35-AA22-76D6383C7F0B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CF46-954E-4A0E-860C-5BA41C7BD7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3ED28B4-2BA7-4C35-AA22-76D6383C7F0B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CF46-954E-4A0E-860C-5BA41C7BD7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ED28B4-2BA7-4C35-AA22-76D6383C7F0B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26CF46-954E-4A0E-860C-5BA41C7BD70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ED28B4-2BA7-4C35-AA22-76D6383C7F0B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26CF46-954E-4A0E-860C-5BA41C7BD70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ca.pl/poradniki/rynek-pracy/" TargetMode="External"/><Relationship Id="rId2" Type="http://schemas.openxmlformats.org/officeDocument/2006/relationships/hyperlink" Target="https://psz.praca.gov.pl/rynek-pracy/bazy-dany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.gov.pl/Klasyfikacje/doc/kzs/pdf/KZi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radztwo.ore.edu.pl/wybieram-zawod" TargetMode="External"/><Relationship Id="rId2" Type="http://schemas.openxmlformats.org/officeDocument/2006/relationships/hyperlink" Target="https://psz.praca.gov.pl/rynek-pracy/bazy-danych/infodoradc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weziu.edu.pl/wybor-zawod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9" y="1412776"/>
            <a:ext cx="8756465" cy="4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936104"/>
          </a:xfrm>
        </p:spPr>
        <p:txBody>
          <a:bodyPr/>
          <a:lstStyle/>
          <a:p>
            <a:pPr algn="ctr"/>
            <a:r>
              <a:rPr lang="pl-PL" dirty="0"/>
              <a:t>ZAWODY WOKÓŁ NAS</a:t>
            </a:r>
          </a:p>
        </p:txBody>
      </p:sp>
    </p:spTree>
    <p:extLst>
      <p:ext uri="{BB962C8B-B14F-4D97-AF65-F5344CB8AC3E}">
        <p14:creationId xmlns:p14="http://schemas.microsoft.com/office/powerpoint/2010/main" val="332192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82" y="4428753"/>
            <a:ext cx="4704237" cy="242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426" y="2348880"/>
            <a:ext cx="4906888" cy="3096344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Bądź świadom swoich ograniczeń</a:t>
            </a:r>
          </a:p>
          <a:p>
            <a:r>
              <a:rPr lang="pl-PL" dirty="0"/>
              <a:t>Zdobywaj doświadczenie; pracuj w różnych miejscach i na różnych stanowiskach</a:t>
            </a:r>
          </a:p>
          <a:p>
            <a:r>
              <a:rPr lang="pl-PL" dirty="0"/>
              <a:t>Edukacja jest szansą na przyszłość</a:t>
            </a:r>
          </a:p>
          <a:p>
            <a:r>
              <a:rPr lang="pl-PL" dirty="0"/>
              <a:t>Uczyć się trzeba całe życie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pl-PL" sz="3200" b="1" i="1" dirty="0">
                <a:solidFill>
                  <a:srgbClr val="0070C0"/>
                </a:solidFill>
              </a:rPr>
              <a:t>Nieprawdą jest , że każdy z nas może być Einsteinem, ale prawdą jest, że każdy z nas może wybrać zawód, w którym będzie dobry i spełniony</a:t>
            </a:r>
            <a:r>
              <a:rPr lang="pl-PL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288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 klasyfikację zawodów można znaleźć na stronie:</a:t>
            </a:r>
          </a:p>
          <a:p>
            <a:pPr marL="0" indent="0">
              <a:buNone/>
            </a:pPr>
            <a:r>
              <a:rPr lang="pl-PL" i="1" dirty="0">
                <a:hlinkClick r:id="rId2"/>
              </a:rPr>
              <a:t>https://psz.praca.gov.pl/rynek-pracy/bazy-danych/</a:t>
            </a:r>
            <a:endParaRPr lang="pl-PL" i="1" dirty="0"/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r>
              <a:rPr lang="pl-PL" i="1" dirty="0">
                <a:hlinkClick r:id="rId3"/>
              </a:rPr>
              <a:t>https://www.praca.pl/poradniki/rynek-pracy/</a:t>
            </a:r>
            <a:endParaRPr lang="pl-PL" i="1" dirty="0"/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r>
              <a:rPr lang="pl-PL" i="1" dirty="0">
                <a:hlinkClick r:id="rId4"/>
              </a:rPr>
              <a:t>https://stat.gov.pl/</a:t>
            </a:r>
            <a:r>
              <a:rPr lang="pl-PL" b="1" i="1" dirty="0">
                <a:hlinkClick r:id="rId4"/>
              </a:rPr>
              <a:t>Klasyfikacje</a:t>
            </a:r>
            <a:r>
              <a:rPr lang="pl-PL" i="1" dirty="0">
                <a:hlinkClick r:id="rId4"/>
              </a:rPr>
              <a:t>/doc/kzs/pdf/KZiS</a:t>
            </a:r>
            <a:endParaRPr lang="pl-PL" i="1" dirty="0"/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>
                <a:solidFill>
                  <a:srgbClr val="FF0000"/>
                </a:solidFill>
              </a:rPr>
              <a:t>KLASYFIKACJA ZAWODÓW I SPECJALNOŚCI</a:t>
            </a:r>
          </a:p>
        </p:txBody>
      </p:sp>
    </p:spTree>
    <p:extLst>
      <p:ext uri="{BB962C8B-B14F-4D97-AF65-F5344CB8AC3E}">
        <p14:creationId xmlns:p14="http://schemas.microsoft.com/office/powerpoint/2010/main" val="365971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Na czym polega praca w zawodzie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 jakich warunkach jest wykonywana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Jakie są przeciwskazania w danym zawodzie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33CC"/>
                </a:solidFill>
              </a:rPr>
              <a:t>Jakimi narzędziami i maszynami trzeba będzie pracować</a:t>
            </a:r>
          </a:p>
          <a:p>
            <a:pPr marL="0" indent="0">
              <a:buNone/>
            </a:pPr>
            <a:endParaRPr lang="pl-PL" dirty="0">
              <a:solidFill>
                <a:srgbClr val="0033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CO TRZEBA WIEDZIEĆ O ZAWODZIE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0458"/>
            <a:ext cx="2792524" cy="19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18191"/>
            <a:ext cx="18288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91712"/>
            <a:ext cx="2438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03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0951" y="1412776"/>
            <a:ext cx="8229600" cy="4525963"/>
          </a:xfrm>
        </p:spPr>
        <p:txBody>
          <a:bodyPr/>
          <a:lstStyle/>
          <a:p>
            <a:r>
              <a:rPr lang="pl-PL" dirty="0"/>
              <a:t>Zawód jest to zbiór stałych zadań , których celem jest wytwarzanie jakichś produktów lub wykonywanie usług, przez osoby , które posiadają wiedzę, przygotowanie  i umiejętności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>
                <a:solidFill>
                  <a:srgbClr val="0070C0"/>
                </a:solidFill>
              </a:rPr>
              <a:t>ZAWÓD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7248302" cy="240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9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05064"/>
            <a:ext cx="1944216" cy="207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5495" y="155150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b="1" u="sng" dirty="0">
                <a:solidFill>
                  <a:srgbClr val="FF0000"/>
                </a:solidFill>
              </a:rPr>
              <a:t>SZUKAMY: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jakie czynności w danym zawodzie są wykonywane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Jakie są potrzebne predyspozycje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Jakich narzędzi się używa w danym zawodzie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Z kim się pracuje</a:t>
            </a:r>
          </a:p>
          <a:p>
            <a:pPr marL="0" indent="0">
              <a:buNone/>
            </a:pPr>
            <a:r>
              <a:rPr lang="pl-PL" dirty="0"/>
              <a:t>Ta zgromadzona wiedza pomaga nam odpowiedzieć na pytanie:</a:t>
            </a:r>
          </a:p>
          <a:p>
            <a:pPr marL="0" indent="0">
              <a:buNone/>
            </a:pPr>
            <a:r>
              <a:rPr lang="pl-PL" b="1" i="1" dirty="0">
                <a:solidFill>
                  <a:srgbClr val="00B050"/>
                </a:solidFill>
              </a:rPr>
              <a:t>CZY TEN ZAWÓD JEST DLA MNIE?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i="1" dirty="0"/>
              <a:t>GROMADZENIE INFORMACJI O ZAWODACH, KTÓRE NAS INTERESUJĄ  PRZYGOTOWUJE NAS DO PEŁNIENIA RÓL ZAWODOWYCH</a:t>
            </a:r>
          </a:p>
        </p:txBody>
      </p:sp>
    </p:spTree>
    <p:extLst>
      <p:ext uri="{BB962C8B-B14F-4D97-AF65-F5344CB8AC3E}">
        <p14:creationId xmlns:p14="http://schemas.microsoft.com/office/powerpoint/2010/main" val="346736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9000"/>
            <a:ext cx="395149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808312"/>
          </a:xfrm>
        </p:spPr>
        <p:txBody>
          <a:bodyPr>
            <a:noAutofit/>
          </a:bodyPr>
          <a:lstStyle/>
          <a:p>
            <a:r>
              <a:rPr lang="pl-PL" sz="4000" b="1" i="1" dirty="0">
                <a:solidFill>
                  <a:schemeClr val="tx1"/>
                </a:solidFill>
                <a:latin typeface="Lucida Sans Unicode (Nagłówki)"/>
              </a:rPr>
              <a:t>WARTO SZUKAĆ INFORMACJI O ZAWODACH WTEDY GDY NIE WIEMY JESZCZE, CO MOGLIBYŚMY ROBIĆ W PRZYSZŁOŚC</a:t>
            </a:r>
            <a:r>
              <a:rPr lang="pl-PL" sz="4000" i="1" dirty="0">
                <a:solidFill>
                  <a:schemeClr val="tx1"/>
                </a:solidFill>
                <a:latin typeface="Lucida Sans Unicode (Nagłówki)"/>
              </a:rPr>
              <a:t>I </a:t>
            </a:r>
          </a:p>
        </p:txBody>
      </p:sp>
    </p:spTree>
    <p:extLst>
      <p:ext uri="{BB962C8B-B14F-4D97-AF65-F5344CB8AC3E}">
        <p14:creationId xmlns:p14="http://schemas.microsoft.com/office/powerpoint/2010/main" val="262912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>
                <a:hlinkClick r:id="rId2"/>
              </a:rPr>
              <a:t>https://psz.praca.gov.pl/rynek-pracy/bazy-danych/infodoradca</a:t>
            </a:r>
            <a:endParaRPr lang="pl-PL" i="1" dirty="0"/>
          </a:p>
          <a:p>
            <a:pPr marL="0" indent="0">
              <a:buNone/>
            </a:pPr>
            <a:endParaRPr lang="pl-PL" i="1" dirty="0"/>
          </a:p>
          <a:p>
            <a:r>
              <a:rPr lang="pl-PL" i="1" dirty="0">
                <a:hlinkClick r:id="rId3"/>
              </a:rPr>
              <a:t>https://doradztwo.ore.edu.pl/wybieram-zawod</a:t>
            </a:r>
            <a:endParaRPr lang="pl-PL" i="1" dirty="0"/>
          </a:p>
          <a:p>
            <a:pPr marL="0" indent="0">
              <a:buNone/>
            </a:pPr>
            <a:endParaRPr lang="pl-PL" i="1" dirty="0"/>
          </a:p>
          <a:p>
            <a:r>
              <a:rPr lang="pl-PL" i="1" dirty="0">
                <a:hlinkClick r:id="rId4"/>
              </a:rPr>
              <a:t>www.koweziu.edu.pl/wybor-</a:t>
            </a:r>
            <a:r>
              <a:rPr lang="pl-PL" b="1" i="1" dirty="0">
                <a:hlinkClick r:id="rId4"/>
              </a:rPr>
              <a:t>zawodu</a:t>
            </a:r>
            <a:endParaRPr lang="pl-PL" b="1" i="1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GDZIE POSZIKIWAĆ I ZDOBYWAĆ WIEDZĘ O ZAWODACH?</a:t>
            </a:r>
          </a:p>
        </p:txBody>
      </p:sp>
    </p:spTree>
    <p:extLst>
      <p:ext uri="{BB962C8B-B14F-4D97-AF65-F5344CB8AC3E}">
        <p14:creationId xmlns:p14="http://schemas.microsoft.com/office/powerpoint/2010/main" val="316098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5832648" cy="532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00201"/>
            <a:ext cx="8075240" cy="4349080"/>
          </a:xfrm>
        </p:spPr>
        <p:txBody>
          <a:bodyPr/>
          <a:lstStyle/>
          <a:p>
            <a:r>
              <a:rPr lang="pl-PL" dirty="0"/>
              <a:t>Zdolności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Zainteresowania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Możliwości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i="1" dirty="0">
                <a:solidFill>
                  <a:srgbClr val="FF0000"/>
                </a:solidFill>
              </a:rPr>
              <a:t>CO NALEŻY BRAĆ POD UWAGĘ WYBIERAJĄC ZAWÓD</a:t>
            </a:r>
            <a:r>
              <a:rPr lang="pl-PL" i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77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B050"/>
                </a:solidFill>
              </a:rPr>
              <a:t>Wybrany zawód nie jest wyborem na całe życie – bądź gotowy na zmiany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70C0"/>
                </a:solidFill>
              </a:rPr>
              <a:t>Wybieraj zawód dla siebie. Koledzy i koleżanki są ważne, ale każdy jest inny, ma własne zainteresowania, inne predyspozycje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C00000"/>
                </a:solidFill>
              </a:rPr>
              <a:t>Wybierając zawód  korzystaj ze wsparcia przyjaciół,  rodziców, rodziny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u="sng" dirty="0"/>
              <a:t>WYBIERAJ ZAWÓD DLA SIEBIE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PAMIĘTAJ!!!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638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123" y="-16210"/>
            <a:ext cx="1571647" cy="157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86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128</TotalTime>
  <Words>345</Words>
  <Application>Microsoft Office PowerPoint</Application>
  <PresentationFormat>Pokaz na ekranie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Lucida Sans Unicode</vt:lpstr>
      <vt:lpstr>Lucida Sans Unicode (Nagłówki)</vt:lpstr>
      <vt:lpstr>Verdana</vt:lpstr>
      <vt:lpstr>Wingdings</vt:lpstr>
      <vt:lpstr>Wingdings 2</vt:lpstr>
      <vt:lpstr>Wingdings 3</vt:lpstr>
      <vt:lpstr>Hol</vt:lpstr>
      <vt:lpstr>ZAWODY WOKÓŁ NAS</vt:lpstr>
      <vt:lpstr>KLASYFIKACJA ZAWODÓW I SPECJALNOŚCI</vt:lpstr>
      <vt:lpstr>CO TRZEBA WIEDZIEĆ O ZAWODZIE</vt:lpstr>
      <vt:lpstr>ZAWÓD</vt:lpstr>
      <vt:lpstr>GROMADZENIE INFORMACJI O ZAWODACH, KTÓRE NAS INTERESUJĄ  PRZYGOTOWUJE NAS DO PEŁNIENIA RÓL ZAWODOWYCH</vt:lpstr>
      <vt:lpstr>WARTO SZUKAĆ INFORMACJI O ZAWODACH WTEDY GDY NIE WIEMY JESZCZE, CO MOGLIBYŚMY ROBIĆ W PRZYSZŁOŚCI </vt:lpstr>
      <vt:lpstr>GDZIE POSZIKIWAĆ I ZDOBYWAĆ WIEDZĘ O ZAWODACH?</vt:lpstr>
      <vt:lpstr>CO NALEŻY BRAĆ POD UWAGĘ WYBIERAJĄC ZAWÓD?</vt:lpstr>
      <vt:lpstr>PAMIĘTAJ!!!</vt:lpstr>
      <vt:lpstr>Nieprawdą jest , że każdy z nas może być Einsteinem, ale prawdą jest, że każdy z nas może wybrać zawód, w którym będzie dobry i spełniony.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ZWODY WOKÓŁ NAS</dc:title>
  <dc:creator>Agnieszka Juszczak</dc:creator>
  <cp:lastModifiedBy>147281</cp:lastModifiedBy>
  <cp:revision>14</cp:revision>
  <dcterms:created xsi:type="dcterms:W3CDTF">2020-09-15T15:26:43Z</dcterms:created>
  <dcterms:modified xsi:type="dcterms:W3CDTF">2021-03-08T13:57:26Z</dcterms:modified>
</cp:coreProperties>
</file>