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A2F2-3417-4DF3-AE55-4B44C43F6623}" type="datetimeFigureOut">
              <a:rPr lang="sk-SK" smtClean="0"/>
              <a:t>25.10.2020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3FA4-CF36-4C3C-8AE7-85D8A10385F3}" type="slidenum">
              <a:rPr lang="sk-SK" smtClean="0"/>
              <a:t>‹#›</a:t>
            </a:fld>
            <a:endParaRPr lang="sk-SK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7yZL6m1fyF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xNfJLMNS4E&amp;feature=fvwberel" TargetMode="External"/><Relationship Id="rId2" Type="http://schemas.openxmlformats.org/officeDocument/2006/relationships/hyperlink" Target="http://www.youtube.com/watch?v=bYCfBouT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f64oCYLxn8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KONDENZÁCIA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Kondenzácia - skvapalňovanie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9442" y="1807361"/>
            <a:ext cx="7450989" cy="75754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Zmena plynného skupenstva na kvapalné – rosa, hmla, dážď.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7" y="345228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376264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C:\Users\správca\Pictures\kvapk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812" y="4446851"/>
            <a:ext cx="1303338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C:\Users\správca\Pictures\prší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881" y="3730259"/>
            <a:ext cx="1219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6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Rosa, hmla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pPr marL="0" indent="0" algn="just">
              <a:buNone/>
            </a:pPr>
            <a:r>
              <a:rPr lang="sk-SK" dirty="0" smtClean="0"/>
              <a:t>Vzniká večer alebo nad ránom keď sa prudko ochladí. </a:t>
            </a:r>
          </a:p>
          <a:p>
            <a:pPr marL="0" indent="0" algn="just">
              <a:buNone/>
            </a:pPr>
            <a:r>
              <a:rPr lang="sk-SK" dirty="0" smtClean="0"/>
              <a:t>Na ochladených listoch rastlín časť vodných pár sa premení na kvapky vody – rosa</a:t>
            </a:r>
          </a:p>
          <a:p>
            <a:pPr marL="0" indent="0" algn="just">
              <a:buNone/>
            </a:pPr>
            <a:r>
              <a:rPr lang="sk-SK" dirty="0" smtClean="0"/>
              <a:t>Prízemných vrstvách vzduchu - hmla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086954" cy="21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7" y="3999731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58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6724" y="971197"/>
            <a:ext cx="7125112" cy="5083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 smtClean="0"/>
              <a:t>Na pokrievke hrnca, v ktorom je horúca voda, sa vytvoria kvapky vody. V priestore nad horúcou vodou je veľké množstvo vodnej pary. Steny pokrievky sú studené a časť vodnej pary sa na nich premieňa na kvapky vody.</a:t>
            </a:r>
          </a:p>
          <a:p>
            <a:pPr marL="0" indent="0" algn="just">
              <a:buNone/>
            </a:pPr>
            <a:r>
              <a:rPr lang="sk-SK" dirty="0" smtClean="0"/>
              <a:t>Proces kondenzácie sa </a:t>
            </a:r>
            <a:r>
              <a:rPr lang="sk-SK" b="1" dirty="0" smtClean="0"/>
              <a:t>zastav</a:t>
            </a:r>
            <a:r>
              <a:rPr lang="sk-SK" dirty="0" smtClean="0"/>
              <a:t>í až vtedy, keď voda a pokrievka budú </a:t>
            </a:r>
            <a:r>
              <a:rPr lang="sk-SK" b="1" dirty="0" smtClean="0"/>
              <a:t>mať rovnakú teplotu</a:t>
            </a:r>
            <a:r>
              <a:rPr lang="sk-SK" dirty="0" smtClean="0"/>
              <a:t>. (voda sa ochladí a pokrievka ohreje). Vtedy počet molekúl, ktoré uniknú z vody  a budú súčasťou vodnej pary bude rovnaký ako počet molekúl, ktoré sa z vodnej pary vrátia do vody.</a:t>
            </a:r>
          </a:p>
          <a:p>
            <a:pPr marL="0" indent="0" algn="just">
              <a:buNone/>
            </a:pPr>
            <a:r>
              <a:rPr lang="sk-SK" b="1" dirty="0" smtClean="0"/>
              <a:t>V tomto rovnovážnom stave je vzduch parami nasýtený.</a:t>
            </a:r>
          </a:p>
          <a:p>
            <a:pPr marL="0" indent="0" algn="just">
              <a:buNone/>
            </a:pPr>
            <a:r>
              <a:rPr lang="sk-SK" sz="1400" dirty="0">
                <a:hlinkClick r:id="rId2"/>
              </a:rPr>
              <a:t>http://</a:t>
            </a:r>
            <a:r>
              <a:rPr lang="sk-SK" sz="1400" dirty="0" smtClean="0">
                <a:hlinkClick r:id="rId2"/>
              </a:rPr>
              <a:t>www.youtube.com/watch?v=7yZL6m1fyFE</a:t>
            </a:r>
            <a:endParaRPr lang="sk-SK" sz="1400" dirty="0" smtClean="0"/>
          </a:p>
          <a:p>
            <a:pPr marL="0" indent="0" algn="just">
              <a:buNone/>
            </a:pPr>
            <a:endParaRPr lang="sk-SK" sz="1400" dirty="0" smtClean="0"/>
          </a:p>
          <a:p>
            <a:pPr marL="0" indent="0" algn="just">
              <a:buNone/>
            </a:pPr>
            <a:endParaRPr lang="sk-SK" sz="1400" b="1" dirty="0" smtClean="0"/>
          </a:p>
          <a:p>
            <a:pPr marL="0" indent="0" algn="just">
              <a:buNone/>
            </a:pPr>
            <a:endParaRPr lang="sk-SK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073" y="4214546"/>
            <a:ext cx="2068514" cy="24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22923"/>
            <a:ext cx="2736303" cy="15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971599" y="386422"/>
            <a:ext cx="7415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Na pokrievke hrnca, okno, okuliare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1915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924475"/>
          </a:xfrm>
        </p:spPr>
        <p:txBody>
          <a:bodyPr/>
          <a:lstStyle/>
          <a:p>
            <a:r>
              <a:rPr lang="sk-SK" sz="2800" dirty="0" smtClean="0"/>
              <a:t>Určenie </a:t>
            </a:r>
            <a:r>
              <a:rPr lang="sk-SK" sz="2800" b="1" dirty="0" smtClean="0"/>
              <a:t>teploty rosného bodu </a:t>
            </a:r>
            <a:r>
              <a:rPr lang="sk-SK" sz="2800" dirty="0" smtClean="0"/>
              <a:t>– teplota kedy sa z pary začínajú tvoriť kvapky vody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899593" y="1484784"/>
            <a:ext cx="5472607" cy="468052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Pomôcky: </a:t>
            </a:r>
          </a:p>
          <a:p>
            <a:pPr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sklenená nádoba, teplomer, kocky ľadu</a:t>
            </a:r>
          </a:p>
          <a:p>
            <a:pPr>
              <a:buFont typeface="Arial" charset="0"/>
              <a:buNone/>
              <a:defRPr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Postup:</a:t>
            </a:r>
          </a:p>
          <a:p>
            <a:pPr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Presvedč sa, že banka je na povrchu     suchá.</a:t>
            </a:r>
          </a:p>
          <a:p>
            <a:pPr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b)   Daj do banky vodu z vodovodu a ponor  do nej teplomer.</a:t>
            </a:r>
          </a:p>
          <a:p>
            <a:pPr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c)   Odmeraj začiatočnú teplotu vody:</a:t>
            </a:r>
          </a:p>
          <a:p>
            <a:pPr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z="2000" b="1" i="1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2000" b="1" i="1" dirty="0">
                <a:latin typeface="Times New Roman" pitchFamily="18" charset="0"/>
                <a:cs typeface="Times New Roman" pitchFamily="18" charset="0"/>
              </a:rPr>
              <a:t> = .........°C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d)  Dávaj do vody v banke opatrne po jednej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     kocke ľad. Hneď, ako spozoruješ, že sa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     na skle banky tvorí rosa, zisti teplotu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     na teplomere.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      Rosný bod: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sk-SK" b="1" dirty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sk-SK" sz="20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z="2000" b="1" i="1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000" b="1" i="1" dirty="0">
                <a:latin typeface="Times New Roman" pitchFamily="18" charset="0"/>
                <a:cs typeface="Times New Roman" pitchFamily="18" charset="0"/>
              </a:rPr>
              <a:t> = .........°</a:t>
            </a:r>
            <a:r>
              <a:rPr lang="sk-SK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sk-SK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9749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2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r>
              <a:rPr lang="sk-SK" dirty="0" smtClean="0"/>
              <a:t>Destilácia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11560" y="1176239"/>
            <a:ext cx="7776864" cy="4104456"/>
          </a:xfrm>
        </p:spPr>
        <p:txBody>
          <a:bodyPr/>
          <a:lstStyle/>
          <a:p>
            <a:pPr algn="just"/>
            <a:r>
              <a:rPr lang="sk-SK" sz="2000" dirty="0" smtClean="0"/>
              <a:t>Pomocou destilácie sa oddeľujú z kvapalnej zmesi kvapalné látky. Kvapalné látky v zmesi majú rozdielne teploty varu. Zmes sa zahreje na teplotu varu oddeľovanej látky, ktorá sa vyparuje a následne v chladiči ochladzuje kde sa skvapalňuje.</a:t>
            </a:r>
          </a:p>
          <a:p>
            <a:pPr algn="just"/>
            <a:r>
              <a:rPr lang="sk-SK" sz="1400" dirty="0">
                <a:hlinkClick r:id="rId2"/>
              </a:rPr>
              <a:t>http://</a:t>
            </a:r>
            <a:r>
              <a:rPr lang="sk-SK" sz="1400" dirty="0" smtClean="0">
                <a:hlinkClick r:id="rId2"/>
              </a:rPr>
              <a:t>www.youtube.com/watch?v=bYCfBouTiCE</a:t>
            </a:r>
            <a:endParaRPr lang="sk-SK" sz="1400" dirty="0" smtClean="0"/>
          </a:p>
          <a:p>
            <a:pPr algn="just"/>
            <a:r>
              <a:rPr lang="sk-SK" sz="1400" u="sng" dirty="0">
                <a:hlinkClick r:id="rId3"/>
              </a:rPr>
              <a:t>http://</a:t>
            </a:r>
            <a:r>
              <a:rPr lang="sk-SK" sz="1400" u="sng" dirty="0" smtClean="0">
                <a:hlinkClick r:id="rId3"/>
              </a:rPr>
              <a:t>www.youtube.com/watch?v=xxNfJLMNS4E&amp;feature=fvwberel</a:t>
            </a:r>
            <a:endParaRPr lang="sk-SK" sz="1400" u="sng" dirty="0" smtClean="0"/>
          </a:p>
          <a:p>
            <a:pPr algn="just"/>
            <a:r>
              <a:rPr lang="sk-SK" sz="1400" dirty="0" smtClean="0">
                <a:hlinkClick r:id="rId4"/>
              </a:rPr>
              <a:t>https</a:t>
            </a:r>
            <a:r>
              <a:rPr lang="sk-SK" sz="1400" dirty="0">
                <a:hlinkClick r:id="rId4"/>
              </a:rPr>
              <a:t>://</a:t>
            </a:r>
            <a:r>
              <a:rPr lang="sk-SK" sz="1400" dirty="0" smtClean="0">
                <a:hlinkClick r:id="rId4"/>
              </a:rPr>
              <a:t>www.youtube.com/watch?v=f64oCYLxn8g</a:t>
            </a:r>
            <a:endParaRPr lang="sk-SK" sz="1400" dirty="0" smtClean="0"/>
          </a:p>
          <a:p>
            <a:pPr algn="just"/>
            <a:endParaRPr lang="sk-SK" sz="1400" dirty="0"/>
          </a:p>
          <a:p>
            <a:pPr algn="just"/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71" y="4221088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 - poznámky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5112" cy="4051437"/>
          </a:xfrm>
        </p:spPr>
        <p:txBody>
          <a:bodyPr/>
          <a:lstStyle/>
          <a:p>
            <a:pPr algn="just"/>
            <a:r>
              <a:rPr lang="sk-SK" dirty="0" smtClean="0"/>
              <a:t>Zmena z plynného skupenstvá na kvapalné.</a:t>
            </a:r>
          </a:p>
          <a:p>
            <a:pPr algn="just"/>
            <a:r>
              <a:rPr lang="sk-SK" dirty="0" smtClean="0"/>
              <a:t>V prírode – rosa, hmla, vznik dažďa; inde – na pokrievke hrnca, v zime na okuliaroch pri vstupe do teplej miestnosti.</a:t>
            </a:r>
          </a:p>
          <a:p>
            <a:pPr algn="just"/>
            <a:r>
              <a:rPr lang="sk-SK" dirty="0" smtClean="0"/>
              <a:t>Rovnovážny stav v uzavretej nádobe – počet molekúl, ktoré sa vyparia je rovnaký ako počet molekúl, ktoré skondenzujú</a:t>
            </a:r>
            <a:r>
              <a:rPr lang="sk-SK" dirty="0"/>
              <a:t> </a:t>
            </a:r>
            <a:r>
              <a:rPr lang="sk-SK" dirty="0" smtClean="0"/>
              <a:t>– vzduch parami nasýtený.</a:t>
            </a:r>
          </a:p>
          <a:p>
            <a:pPr algn="just"/>
            <a:r>
              <a:rPr lang="sk-SK" dirty="0" smtClean="0"/>
              <a:t>Rosný bod – teplota pri ktorej sa z pary začínajú tvoriť kvapky vody.</a:t>
            </a:r>
          </a:p>
          <a:p>
            <a:pPr algn="just"/>
            <a:r>
              <a:rPr lang="sk-SK" dirty="0" smtClean="0"/>
              <a:t>Destilácia – proces, kde v ktorom sa využívajú rozdielne teploty vyparovania a kondenzácia.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9220984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TC101972873[[fn=Leto]]</Template>
  <TotalTime>93</TotalTime>
  <Words>359</Words>
  <Application>Microsoft Office PowerPoint</Application>
  <PresentationFormat>Prezentácia na obrazovke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Summer</vt:lpstr>
      <vt:lpstr>KONDENZÁCIA</vt:lpstr>
      <vt:lpstr>Kondenzácia - skvapalňovanie</vt:lpstr>
      <vt:lpstr>Rosa, hmla</vt:lpstr>
      <vt:lpstr>Prezentácia programu PowerPoint</vt:lpstr>
      <vt:lpstr>Určenie teploty rosného bodu – teplota kedy sa z pary začínajú tvoriť kvapky vody</vt:lpstr>
      <vt:lpstr>Destilácia</vt:lpstr>
      <vt:lpstr>Záver - poznámky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KONDENZÁCIA</dc:title>
  <dc:creator>Ucitel</dc:creator>
  <cp:lastModifiedBy>User</cp:lastModifiedBy>
  <cp:revision>13</cp:revision>
  <dcterms:created xsi:type="dcterms:W3CDTF">2013-10-15T18:10:16Z</dcterms:created>
  <dcterms:modified xsi:type="dcterms:W3CDTF">2020-10-25T15:48:20Z</dcterms:modified>
</cp:coreProperties>
</file>