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Jak chronić nasze środowisko?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Obraz 4" descr="unname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501008"/>
            <a:ext cx="4264642" cy="2528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918648" cy="233169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Oszczędzaj i szanuj papier, w ten sposób możesz przyczynić się do ochrony lasu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Obraz 4" descr="53937_14671965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121813"/>
            <a:ext cx="6912768" cy="3736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Oszczędzaj wodę!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1484784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Zakręcaj wodę w kranie kiedy myjesz zęby. Bierz raczej krótki prysznic niż kąpiel. Dokręcaj krany. W ten sposób oszczędzasz wodę!</a:t>
            </a:r>
            <a:endParaRPr lang="pl-PL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Obraz 4" descr="oszczedzaj-wod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356992"/>
            <a:ext cx="3810000" cy="29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Segreguj odpady!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Comic Sans MS" pitchFamily="66" charset="0"/>
              </a:rPr>
              <a:t>W ten sposób ograniczasz ich ilość Posegregowane odpady to cenne surowce wtórne, które można ponownie wykorzystać</a:t>
            </a:r>
            <a:endParaRPr lang="pl-PL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Obraz 5" descr="267c1ef04069b31b2a5cffda6cb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4293096"/>
            <a:ext cx="3888432" cy="2189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Oszczędzaj energię elektryczną !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</a:rPr>
              <a:t>Gaś światło kiedy wychodzisz z pokoju, wyłączaj telewizor, radio, komputer, gdy już nie będziesz z nich korzystał. W ten sposób oszczędzasz energię!</a:t>
            </a:r>
            <a:endParaRPr lang="pl-PL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Obraz 5" descr="oszczedzanie-energi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1648" y="3840644"/>
            <a:ext cx="4520704" cy="30173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Dbaj o czystość swojego otoczenia!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80920" cy="18002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  <a:latin typeface="Comic Sans MS" pitchFamily="66" charset="0"/>
              </a:rPr>
              <a:t>Zwracaj uwagę innym gdy śmiecą. </a:t>
            </a:r>
            <a:endParaRPr lang="pl-PL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pl-PL" sz="2800" b="1" dirty="0" smtClean="0">
                <a:solidFill>
                  <a:schemeClr val="tx1"/>
                </a:solidFill>
                <a:latin typeface="Comic Sans MS" pitchFamily="66" charset="0"/>
              </a:rPr>
              <a:t>Sprzątaj </a:t>
            </a:r>
            <a:r>
              <a:rPr lang="pl-PL" sz="2800" b="1" dirty="0" smtClean="0">
                <a:solidFill>
                  <a:schemeClr val="tx1"/>
                </a:solidFill>
                <a:latin typeface="Comic Sans MS" pitchFamily="66" charset="0"/>
              </a:rPr>
              <a:t>po swoim psie gdy wychodzisz z nim na spacer.</a:t>
            </a:r>
            <a:endParaRPr lang="pl-PL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Obraz 4" descr="rb_0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429000"/>
            <a:ext cx="2261989" cy="31949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Obraz 5" descr="images_cms-image-0001117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077072"/>
            <a:ext cx="5120338" cy="25995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064896" cy="280831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Comic Sans MS" pitchFamily="66" charset="0"/>
              </a:rPr>
              <a:t>Idąc na zakupy weź ze sobą własną torbę (najlepiej wykonaną z materiału) zamiast przynosić ze sklepu torebki plastikowe. W ten sposób wytwarzasz mniej śmieci!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5" name="Obraz 4" descr="plastikowa-torba-zabroniona-ikona-przekreslonej-torby-brak-plastikowej-i-brazowej-lnianej-torby-ekologicznej-ze-znakiem-zabierz-swoja-wlasna-dbaj-o-srodowisko_136277-2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269085"/>
            <a:ext cx="4450482" cy="258891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96944" cy="194421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Wybieraj produkty w opakowaniach przeznaczonych do recyklingu!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244408" cy="1849760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chemeClr val="tx1"/>
                </a:solidFill>
                <a:latin typeface="Comic Sans MS" pitchFamily="66" charset="0"/>
              </a:rPr>
              <a:t>Zwracaj uwagę na to co kupujesz. Czy produkty te są oznakowane symbolami, które świadczą o ich wpływie na środowisko naturalne (np. opakowanie nadające się do recyklingu, produkt bezpieczny dla warstwy ozonowej, nie testowane na zwierzętach itp.).</a:t>
            </a:r>
            <a:endParaRPr lang="pl-PL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Obraz 4" descr="recykling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581128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certyfikaty — k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430418"/>
            <a:ext cx="4283968" cy="2427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700_FO40718299_d3afd3c1151bd55aa797b62984368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52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365104"/>
            <a:ext cx="7772400" cy="1470025"/>
          </a:xfrm>
        </p:spPr>
        <p:txBody>
          <a:bodyPr>
            <a:normAutofit/>
          </a:bodyPr>
          <a:lstStyle/>
          <a:p>
            <a:r>
              <a:rPr lang="pl-PL" sz="2000" dirty="0" smtClean="0"/>
              <a:t>Opracowanie: Wychowawcy świetlicy w Szkole Podstawowej nr 3 w Limanowej</a:t>
            </a:r>
            <a:endParaRPr lang="pl-P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211</Words>
  <Application>Microsoft Office PowerPoint</Application>
  <PresentationFormat>Pokaz na ekranie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Jak chronić nasze środowisko?</vt:lpstr>
      <vt:lpstr>Oszczędzaj i szanuj papier, w ten sposób możesz przyczynić się do ochrony lasu</vt:lpstr>
      <vt:lpstr>Oszczędzaj wodę!</vt:lpstr>
      <vt:lpstr>Segreguj odpady!</vt:lpstr>
      <vt:lpstr>Oszczędzaj energię elektryczną !</vt:lpstr>
      <vt:lpstr>Dbaj o czystość swojego otoczenia!</vt:lpstr>
      <vt:lpstr>Idąc na zakupy weź ze sobą własną torbę (najlepiej wykonaną z materiału) zamiast przynosić ze sklepu torebki plastikowe. W ten sposób wytwarzasz mniej śmieci!</vt:lpstr>
      <vt:lpstr>Wybieraj produkty w opakowaniach przeznaczonych do recyklingu!</vt:lpstr>
      <vt:lpstr>Opracowanie: Wychowawcy świetlicy w Szkole Podstawowej nr 3 w Limanowej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chronić nasze środowisko?</dc:title>
  <dc:creator>Katarzynka</dc:creator>
  <cp:lastModifiedBy>Katarzynka</cp:lastModifiedBy>
  <cp:revision>6</cp:revision>
  <dcterms:created xsi:type="dcterms:W3CDTF">2020-04-21T07:42:26Z</dcterms:created>
  <dcterms:modified xsi:type="dcterms:W3CDTF">2020-04-21T08:36:31Z</dcterms:modified>
</cp:coreProperties>
</file>